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196751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Одноклітинні твариноподібні організми – мешканці водойм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api.ning.com/files/nrq5cPilCrj956NlUB8WTf9Dn2UpzdniKXh8EnxrfY3nikv2f5EYBLTGkxtJtRP89cvWCjfS6245ixXzuVlrORNzN1fjslLz/protozo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144505"/>
            <a:ext cx="9126988" cy="571349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43339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Амеба протей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071389"/>
            <a:ext cx="8229600" cy="78661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2800" dirty="0" smtClean="0"/>
              <a:t>Рухається за допомогою несправжніх ніжок,                                 у які перетікає цитоплазма</a:t>
            </a:r>
            <a:endParaRPr lang="ru-RU" sz="2800" dirty="0"/>
          </a:p>
        </p:txBody>
      </p:sp>
      <p:pic>
        <p:nvPicPr>
          <p:cNvPr id="4" name="Picture 2" descr="http://img0.liveinternet.ru/images/attach/c/1/56/979/56979044_0_0202010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84989"/>
            <a:ext cx="9144000" cy="5486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0539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Амеба протей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Має кулясте ядро і скоротливу вакуолю</a:t>
            </a:r>
            <a:endParaRPr lang="ru-RU" sz="2800" dirty="0"/>
          </a:p>
        </p:txBody>
      </p:sp>
      <p:pic>
        <p:nvPicPr>
          <p:cNvPr id="4" name="Picture 2" descr="http://ryadom-s-nami.ru/wp-content/uploads/2011/11/%D0%B0%D0%BC%D0%B5%D0%B1%D0%B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564169"/>
            <a:ext cx="7680852" cy="57606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0539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Амеба протей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121896"/>
            <a:ext cx="8229600" cy="736104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uk-UA" sz="2800" dirty="0" smtClean="0"/>
              <a:t>Живиться бактеріями і одноклітинними водоростями, захоплюючи їх несправжніми ніжками</a:t>
            </a:r>
            <a:endParaRPr lang="ru-RU" sz="2800" dirty="0"/>
          </a:p>
        </p:txBody>
      </p:sp>
      <p:pic>
        <p:nvPicPr>
          <p:cNvPr id="4" name="Picture 2" descr="http://t2.gstatic.com/images?q=tbn:ANd9GcTD6cPTIJT99DlXTa8P04MR4PZSgvAMvreLq2Yhb-p5JG1TLL5DSOVD66Jy6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2583" y="548680"/>
            <a:ext cx="7634145" cy="55732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0539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Амеба протей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021288"/>
            <a:ext cx="9144000" cy="83671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2800" dirty="0" smtClean="0"/>
              <a:t>Травна вакуоля оточена мембраною, містить травні соки; неперетравлені рештки викидає назовні </a:t>
            </a:r>
            <a:endParaRPr lang="ru-RU" sz="2800" dirty="0"/>
          </a:p>
        </p:txBody>
      </p:sp>
      <p:pic>
        <p:nvPicPr>
          <p:cNvPr id="1026" name="Picture 2" descr="http://www.tokresource.org/tok_classes/biobiobio/biomenu/nerves_hormones_homeostasis/amebalargec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7307177" cy="5521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539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Амеба протей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uk-UA" sz="2800" dirty="0" err="1" smtClean="0"/>
              <a:t>Гетеротроф</a:t>
            </a:r>
            <a:r>
              <a:rPr lang="uk-UA" sz="2800" dirty="0" smtClean="0"/>
              <a:t> – живиться готовими органічними речовинами</a:t>
            </a:r>
            <a:endParaRPr lang="ru-RU" sz="2800" dirty="0"/>
          </a:p>
        </p:txBody>
      </p:sp>
      <p:pic>
        <p:nvPicPr>
          <p:cNvPr id="4" name="Picture 2" descr="http://bio1151.nicerweb.com/Locked/media/ch28/28_03lAmoeba-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727" y="585231"/>
            <a:ext cx="8567809" cy="566263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05394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Амеба протей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Дихає через усю поверхню клітини</a:t>
            </a:r>
            <a:endParaRPr lang="ru-RU" sz="2800" dirty="0"/>
          </a:p>
        </p:txBody>
      </p:sp>
      <p:pic>
        <p:nvPicPr>
          <p:cNvPr id="2050" name="Picture 2" descr="http://i.ytimg.com/vi/yMZlaOyMeJg/hqdefaul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548680"/>
            <a:ext cx="7644340" cy="5733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05394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Амеба протей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Розмножується поділом</a:t>
            </a:r>
            <a:endParaRPr lang="ru-RU" sz="2800" dirty="0"/>
          </a:p>
        </p:txBody>
      </p:sp>
      <p:pic>
        <p:nvPicPr>
          <p:cNvPr id="4" name="Picture 2" descr="http://vsyabiologiya.ru/_ph/2/2/37064466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556792"/>
            <a:ext cx="9144001" cy="344688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0539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Амеба протей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961162"/>
            <a:ext cx="8229600" cy="8968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2800" dirty="0" smtClean="0"/>
              <a:t>Циста – вкрита оболонкою клітина, переживає несприятливі умови, розселяється</a:t>
            </a:r>
            <a:endParaRPr lang="ru-RU" sz="2800" dirty="0"/>
          </a:p>
        </p:txBody>
      </p:sp>
      <p:pic>
        <p:nvPicPr>
          <p:cNvPr id="4" name="Picture 4" descr="http://animal.comyr.com/image/proto/ameba_dizen_cis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840432" y="2060847"/>
            <a:ext cx="7620000" cy="3900314"/>
          </a:xfrm>
          <a:prstGeom prst="rect">
            <a:avLst/>
          </a:prstGeom>
          <a:noFill/>
        </p:spPr>
      </p:pic>
      <p:pic>
        <p:nvPicPr>
          <p:cNvPr id="5" name="Picture 10" descr="http://vsyabiologiya.ru/_ph/2/2/4078308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0432" y="606624"/>
            <a:ext cx="7920880" cy="30417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05394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Інфузорія туфелька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6320646"/>
            <a:ext cx="9036496" cy="537353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sz="2800" dirty="0" smtClean="0"/>
              <a:t>Має постійну форму, плаває за допомогою війок (до 15 тис)</a:t>
            </a:r>
            <a:endParaRPr lang="ru-RU" sz="2800" dirty="0"/>
          </a:p>
        </p:txBody>
      </p:sp>
      <p:pic>
        <p:nvPicPr>
          <p:cNvPr id="5" name="Picture 2" descr="http://www.psmicrographs.co.uk/_assets/uploads/paramecium-sp--protozoa-80016644-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593318" y="101603"/>
            <a:ext cx="5741342" cy="66967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05394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Інфузорія туфелька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err="1" smtClean="0"/>
              <a:t>Гетеротроф</a:t>
            </a:r>
            <a:r>
              <a:rPr lang="uk-UA" sz="2800" dirty="0" smtClean="0"/>
              <a:t> – живиться бактеріями</a:t>
            </a:r>
            <a:endParaRPr lang="ru-RU" sz="2800" dirty="0"/>
          </a:p>
        </p:txBody>
      </p:sp>
      <p:pic>
        <p:nvPicPr>
          <p:cNvPr id="4" name="Picture 2" descr="http://img-fotki.yandex.ru/get/3309/lulukadeva.47/0_20c00_dd528e21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655146"/>
            <a:ext cx="8704420" cy="5692692"/>
          </a:xfrm>
          <a:prstGeom prst="rect">
            <a:avLst/>
          </a:prstGeom>
          <a:noFill/>
        </p:spPr>
      </p:pic>
      <p:pic>
        <p:nvPicPr>
          <p:cNvPr id="5" name="Picture 4" descr="Рис. 88. Путь пищеварительной вакуоли (показан стрелками) в теле инфузории туфельк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5981521" y="3419362"/>
            <a:ext cx="1440160" cy="41957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845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Ознаки одноклітинних істот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Рослини бувають багатоклітинними</a:t>
            </a:r>
            <a:endParaRPr lang="ru-RU" sz="2800" dirty="0"/>
          </a:p>
        </p:txBody>
      </p:sp>
      <p:pic>
        <p:nvPicPr>
          <p:cNvPr id="4" name="Picture 2" descr="Леса гигантской секвойи 1600x12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540069"/>
            <a:ext cx="7211563" cy="5769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9043670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Інфузорія туфелька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sz="2800" dirty="0" err="1" smtClean="0"/>
              <a:t>Передротова</a:t>
            </a:r>
            <a:r>
              <a:rPr lang="uk-UA" sz="2800" dirty="0" smtClean="0"/>
              <a:t> западина закінчується клітинним ротом, закритим мембраною – тут формуються травні вакуолі</a:t>
            </a:r>
            <a:endParaRPr lang="ru-RU" sz="2800" dirty="0"/>
          </a:p>
        </p:txBody>
      </p:sp>
      <p:pic>
        <p:nvPicPr>
          <p:cNvPr id="4" name="Picture 2" descr="http://www.vokrugsveta.ru/img/cmn/2008/10/23/02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8460940" cy="56406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84516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Інфузорія туфелька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37312"/>
            <a:ext cx="9144000" cy="620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Неперетравлені рештки викидаються через порошицю</a:t>
            </a:r>
            <a:endParaRPr lang="ru-RU" sz="2800" dirty="0"/>
          </a:p>
        </p:txBody>
      </p:sp>
      <p:pic>
        <p:nvPicPr>
          <p:cNvPr id="4" name="Picture 2" descr="http://upload.wikimedia.org/wikipedia/commons/thumb/e/ee/Paramecium.svg/265px-Paramecium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832165" y="-365666"/>
            <a:ext cx="5616625" cy="74817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8451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Інфузорія туфелька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Дихає усією поверхнею тіла</a:t>
            </a:r>
            <a:endParaRPr lang="ru-RU" sz="2800" dirty="0"/>
          </a:p>
        </p:txBody>
      </p:sp>
      <p:pic>
        <p:nvPicPr>
          <p:cNvPr id="5" name="Picture 2" descr="http://t2.gstatic.com/images?q=tbn:ANd9GcQCo09pHfVsjb4_hURsw9ql6JmNr8-PYiIoDtBlGtYLBvl87O9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528" y="548680"/>
            <a:ext cx="7630617" cy="56936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84516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Інфузорія туфелька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992964"/>
            <a:ext cx="8229600" cy="865036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2800" dirty="0" smtClean="0"/>
              <a:t>Має 2 ядра: велике керує життєдіяльністю клітини,                      мале - розмноженням</a:t>
            </a:r>
            <a:endParaRPr lang="ru-RU" sz="2800" dirty="0"/>
          </a:p>
        </p:txBody>
      </p:sp>
      <p:pic>
        <p:nvPicPr>
          <p:cNvPr id="4" name="Picture 4" descr="http://www.krasfun.ru/images/2011/11/780e8_0_747b5_df13cdc_or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31" y="936123"/>
            <a:ext cx="9138869" cy="50568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84516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Інфузорія туфелька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uk-UA" sz="2800" dirty="0" smtClean="0"/>
              <a:t>Розмножується поділом, є процес обміну спадковою інформацією</a:t>
            </a:r>
            <a:endParaRPr lang="ru-RU" sz="2800" dirty="0"/>
          </a:p>
        </p:txBody>
      </p:sp>
      <p:pic>
        <p:nvPicPr>
          <p:cNvPr id="4" name="Picture 6" descr="http://greentri.ru/img/all_about_all/20_09_2011/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3984858" y="1813011"/>
            <a:ext cx="5664630" cy="3050186"/>
          </a:xfrm>
          <a:prstGeom prst="rect">
            <a:avLst/>
          </a:prstGeom>
          <a:noFill/>
        </p:spPr>
      </p:pic>
      <p:pic>
        <p:nvPicPr>
          <p:cNvPr id="5" name="Picture 6" descr="http://edu2.tsu.ru/res/1649/text/img/Ris8/Ris8a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11404" y="1212768"/>
            <a:ext cx="5664629" cy="42484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84516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Інфузорія туфелька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Перетворюється на цисту</a:t>
            </a:r>
            <a:endParaRPr lang="ru-RU" sz="2800" dirty="0"/>
          </a:p>
        </p:txBody>
      </p:sp>
      <p:pic>
        <p:nvPicPr>
          <p:cNvPr id="4" name="Picture 2" descr="Рис. 115. Balantidium coli - инфузория, паразитирующая в кишечнике человека: А - активноплавающая форма; Б - циста неокрашенная; В - циста - окрашенный препарат. 1 - ротовое отверстие; 2 - ядро (макронуклеус); 3 - оболочка цист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9900" y="654280"/>
            <a:ext cx="6978484" cy="535074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4860032" y="3861048"/>
            <a:ext cx="3240359" cy="22322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120271" y="5090628"/>
            <a:ext cx="914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4516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uk-UA" sz="3200" dirty="0" smtClean="0"/>
              <a:t>Значення прісноводних одноклітинних твариноподібних організмів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Джерело живлення для личинок і молодих риб</a:t>
            </a:r>
            <a:endParaRPr lang="ru-RU" sz="2800" dirty="0"/>
          </a:p>
        </p:txBody>
      </p:sp>
      <p:pic>
        <p:nvPicPr>
          <p:cNvPr id="3074" name="Picture 2" descr="http://www.zooeco.com/Im7/amoeb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764704"/>
            <a:ext cx="6045374" cy="5465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84516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 fontScale="90000"/>
          </a:bodyPr>
          <a:lstStyle/>
          <a:p>
            <a:r>
              <a:rPr lang="uk-UA" sz="3200" dirty="0" smtClean="0"/>
              <a:t>Значення прісноводних одноклітинних твариноподібних організмів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Є показниками </a:t>
            </a:r>
            <a:r>
              <a:rPr lang="uk-UA" sz="2800" dirty="0"/>
              <a:t>п</a:t>
            </a:r>
            <a:r>
              <a:rPr lang="uk-UA" sz="2800" dirty="0" smtClean="0"/>
              <a:t>евного виду і ступеня забруднення</a:t>
            </a:r>
            <a:endParaRPr lang="ru-RU" sz="2800" dirty="0"/>
          </a:p>
        </p:txBody>
      </p:sp>
      <p:pic>
        <p:nvPicPr>
          <p:cNvPr id="4" name="Picture 2" descr="http://school.xvatit.com/images/3/3d/18.07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862676" y="-846452"/>
            <a:ext cx="5400601" cy="87669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82705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Ознаки одноклітинних істот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Рослини бувають одноклітинними</a:t>
            </a:r>
            <a:endParaRPr lang="ru-RU" sz="2800" dirty="0"/>
          </a:p>
        </p:txBody>
      </p:sp>
      <p:pic>
        <p:nvPicPr>
          <p:cNvPr id="4" name="Picture 4" descr="http://de.academic.ru/pictures/dewiki/67/Closterium_moniliferum_5b209x48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548680"/>
            <a:ext cx="8124434" cy="579881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90436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Ознаки одноклітинних істот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Тварини бувають багатоклітинними</a:t>
            </a:r>
            <a:endParaRPr lang="ru-RU" sz="2800" dirty="0"/>
          </a:p>
        </p:txBody>
      </p:sp>
      <p:pic>
        <p:nvPicPr>
          <p:cNvPr id="5" name="Picture 4" descr="http://cdn.zoopicture.ru/wp-content/uploads/2011/04/4819829119_4c15ce10c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5383" y="548680"/>
            <a:ext cx="6682877" cy="57606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8532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Ознаки одноклітинних істот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Тварини бувають одноклітинними</a:t>
            </a:r>
            <a:endParaRPr lang="ru-RU" sz="2800" dirty="0"/>
          </a:p>
        </p:txBody>
      </p:sp>
      <p:pic>
        <p:nvPicPr>
          <p:cNvPr id="4" name="Picture 6" descr="http://www.microbiologyonline.org.uk/themed/sgm/img/slideshows/3.1.5_protozoa_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9674"/>
            <a:ext cx="8644318" cy="57231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90436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Ознаки одноклітинних істот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sz="2800" dirty="0" smtClean="0"/>
              <a:t>Одноклітинні рухаються, живляться, дихають, реагують, розмножуються</a:t>
            </a:r>
            <a:endParaRPr lang="ru-RU" sz="2800" dirty="0"/>
          </a:p>
        </p:txBody>
      </p:sp>
      <p:pic>
        <p:nvPicPr>
          <p:cNvPr id="4" name="Picture 2" descr="http://files.sharenator.com/I_was_studying_for_a_Mid_Term_when_I_found_this_picture_of_a_Protozoa_eating_another_Protozoa-s720x575-1015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533946"/>
            <a:ext cx="7056784" cy="56356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0175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Ознаки одноклітинних істот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237312"/>
            <a:ext cx="9144000" cy="62068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uk-UA" sz="2800" dirty="0" smtClean="0"/>
              <a:t>Клітина одноклітинних має звичайну для клітин будову й органели</a:t>
            </a:r>
            <a:endParaRPr lang="ru-RU" sz="2800" dirty="0"/>
          </a:p>
        </p:txBody>
      </p:sp>
      <p:pic>
        <p:nvPicPr>
          <p:cNvPr id="4" name="Picture 4" descr="http://www.sciencephoto.com/image/364911/350wm/Z1000200-Euglena_flagellate_protozoa-SP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38378"/>
            <a:ext cx="8285555" cy="55158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0175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Ознаки одноклітинних істот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37312"/>
            <a:ext cx="8229600" cy="620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800" dirty="0" smtClean="0"/>
              <a:t>В одноклітинних можуть бути спеціальні органели</a:t>
            </a:r>
            <a:endParaRPr lang="ru-RU" sz="2800" dirty="0"/>
          </a:p>
        </p:txBody>
      </p:sp>
      <p:pic>
        <p:nvPicPr>
          <p:cNvPr id="4" name="Picture 6" descr="http://t1.gstatic.com/images?q=tbn:ANd9GcQpGqUej5xNzKkSVuJ5tep5qKRpGT-cdIMDJF7LM2kxcxivlIcgg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548680"/>
            <a:ext cx="6786059" cy="58326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0175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Амеба протей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089296"/>
            <a:ext cx="9144000" cy="76870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sz="2800" dirty="0" smtClean="0"/>
              <a:t>Живе у стоячій прісній воді, вкрита лише мембраною,                       не має постійної форми тіла</a:t>
            </a:r>
            <a:endParaRPr lang="ru-RU" sz="2800" dirty="0"/>
          </a:p>
        </p:txBody>
      </p:sp>
      <p:pic>
        <p:nvPicPr>
          <p:cNvPr id="4" name="Picture 2" descr="http://3.bp.blogspot.com/-oHux9z6OMR4/UCV_PXzHpvI/AAAAAAAAAAM/0-JGdAENr8Y/s1600/amoebaproteus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8280920" cy="56126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01754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262</Words>
  <Application>Microsoft Office PowerPoint</Application>
  <PresentationFormat>Экран (4:3)</PresentationFormat>
  <Paragraphs>53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Одноклітинні твариноподібні організми – мешканці водойм</vt:lpstr>
      <vt:lpstr>Ознаки одноклітинних істот</vt:lpstr>
      <vt:lpstr>Ознаки одноклітинних істот</vt:lpstr>
      <vt:lpstr>Ознаки одноклітинних істот</vt:lpstr>
      <vt:lpstr>Ознаки одноклітинних істот</vt:lpstr>
      <vt:lpstr>Ознаки одноклітинних істот</vt:lpstr>
      <vt:lpstr>Ознаки одноклітинних істот</vt:lpstr>
      <vt:lpstr>Ознаки одноклітинних істот</vt:lpstr>
      <vt:lpstr>Амеба протей</vt:lpstr>
      <vt:lpstr>Амеба протей</vt:lpstr>
      <vt:lpstr>Амеба протей</vt:lpstr>
      <vt:lpstr>Амеба протей</vt:lpstr>
      <vt:lpstr>Амеба протей</vt:lpstr>
      <vt:lpstr>Амеба протей</vt:lpstr>
      <vt:lpstr>Амеба протей</vt:lpstr>
      <vt:lpstr>Амеба протей</vt:lpstr>
      <vt:lpstr>Амеба протей</vt:lpstr>
      <vt:lpstr>Інфузорія туфелька</vt:lpstr>
      <vt:lpstr>Інфузорія туфелька</vt:lpstr>
      <vt:lpstr>Інфузорія туфелька</vt:lpstr>
      <vt:lpstr>Інфузорія туфелька</vt:lpstr>
      <vt:lpstr>Інфузорія туфелька</vt:lpstr>
      <vt:lpstr>Інфузорія туфелька</vt:lpstr>
      <vt:lpstr>Інфузорія туфелька</vt:lpstr>
      <vt:lpstr>Інфузорія туфелька</vt:lpstr>
      <vt:lpstr>Значення прісноводних одноклітинних твариноподібних організмів</vt:lpstr>
      <vt:lpstr>Значення прісноводних одноклітинних твариноподібних організмів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Одноклітинні твариноподібні організми – мешканці водойм</dc:title>
  <cp:lastModifiedBy>Пользователь Windows</cp:lastModifiedBy>
  <cp:revision>7</cp:revision>
  <dcterms:created xsi:type="dcterms:W3CDTF">2014-10-18T22:03:58Z</dcterms:created>
  <dcterms:modified xsi:type="dcterms:W3CDTF">2014-10-19T07:02:47Z</dcterms:modified>
</cp:coreProperties>
</file>