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2" r:id="rId21"/>
    <p:sldId id="280" r:id="rId22"/>
    <p:sldId id="283" r:id="rId23"/>
    <p:sldId id="284" r:id="rId24"/>
    <p:sldId id="285" r:id="rId25"/>
    <p:sldId id="286" r:id="rId26"/>
    <p:sldId id="287" r:id="rId27"/>
    <p:sldId id="288" r:id="rId28"/>
    <p:sldId id="281" r:id="rId29"/>
    <p:sldId id="294" r:id="rId30"/>
    <p:sldId id="295" r:id="rId31"/>
    <p:sldId id="290" r:id="rId32"/>
    <p:sldId id="289" r:id="rId33"/>
    <p:sldId id="291" r:id="rId34"/>
    <p:sldId id="292" r:id="rId35"/>
    <p:sldId id="296" r:id="rId36"/>
    <p:sldId id="297" r:id="rId37"/>
    <p:sldId id="298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/>
          <a:lstStyle/>
          <a:p>
            <a:r>
              <a:rPr lang="uk-UA" dirty="0" smtClean="0"/>
              <a:t>Ріст і розвиток рослин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ile:Acer pseudoplatanus8 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936357" cy="6065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Якісні зміни в органах і в організмі</a:t>
            </a:r>
            <a:endParaRPr lang="ru-RU" sz="2800" dirty="0"/>
          </a:p>
        </p:txBody>
      </p:sp>
      <p:pic>
        <p:nvPicPr>
          <p:cNvPr id="9218" name="Picture 2" descr="http://forchel.ru/uploads/posts/2011-12/132354290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666"/>
            <a:ext cx="8100392" cy="57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0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Зародковий період: від зиготи до дозрівання насіння</a:t>
            </a:r>
            <a:endParaRPr lang="ru-RU" sz="2800" dirty="0"/>
          </a:p>
        </p:txBody>
      </p:sp>
      <p:pic>
        <p:nvPicPr>
          <p:cNvPr id="10242" name="Picture 2" descr="http://www.botanichka.ru/wp-content/uploads/2010/10/Paeonia-anomala-520x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" y="620688"/>
            <a:ext cx="421449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lub.foto.ru/gallery/images/preview/2011/02/13/1717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71" y="620688"/>
            <a:ext cx="554737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82557" y="620688"/>
            <a:ext cx="3161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Півонія незвичайна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971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насінині утворюється зародкова твірна тканина</a:t>
            </a:r>
            <a:endParaRPr lang="ru-RU" sz="2800" dirty="0"/>
          </a:p>
        </p:txBody>
      </p:sp>
      <p:pic>
        <p:nvPicPr>
          <p:cNvPr id="11268" name="Picture 4" descr="http://obrzv.ru/tw_files2/urls_27/807/d-806321/7z-docs/1_html_m68190e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12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Утворюються зародкові корінь, пагін, поживна тканина</a:t>
            </a:r>
            <a:endParaRPr lang="ru-RU" sz="2800" dirty="0"/>
          </a:p>
        </p:txBody>
      </p:sp>
      <p:pic>
        <p:nvPicPr>
          <p:cNvPr id="12290" name="Picture 2" descr="http://communitygardeners.ru/sites/default/files/imagecache/400x250/semena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1" y="682855"/>
            <a:ext cx="8764150" cy="54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1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 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Післязародковий</a:t>
            </a:r>
            <a:r>
              <a:rPr lang="uk-UA" sz="2800" dirty="0" smtClean="0"/>
              <a:t> період: від проростання до смерті</a:t>
            </a:r>
            <a:endParaRPr lang="ru-RU" sz="2800" dirty="0"/>
          </a:p>
        </p:txBody>
      </p:sp>
      <p:pic>
        <p:nvPicPr>
          <p:cNvPr id="13314" name="Picture 2" descr="http://img-fotki.yandex.ru/get/5503/4163429.89/0_658c9_16047ec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305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pole-online.com/upload/blog/d60/d605a2dda227bdaa1baff9f5cf5924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6769"/>
            <a:ext cx="2658736" cy="17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12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b="1" dirty="0" smtClean="0"/>
              <a:t>Стадія проростка</a:t>
            </a:r>
            <a:r>
              <a:rPr lang="uk-UA" sz="2800" dirty="0" smtClean="0"/>
              <a:t>: від проростання </a:t>
            </a:r>
          </a:p>
          <a:p>
            <a:pPr marL="0" indent="0" algn="ctr">
              <a:buNone/>
            </a:pPr>
            <a:r>
              <a:rPr lang="uk-UA" sz="2800" dirty="0" smtClean="0"/>
              <a:t>до формування перших справжніх листків</a:t>
            </a:r>
            <a:endParaRPr lang="ru-RU" sz="2800" dirty="0"/>
          </a:p>
        </p:txBody>
      </p:sp>
      <p:pic>
        <p:nvPicPr>
          <p:cNvPr id="14338" name="Picture 2" descr="http://proxy12.media.online.ua/news/r2-3e91aade2d/51418f99eeb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8529"/>
            <a:ext cx="8793895" cy="54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12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Стадія молодості: від перших листків до цвітіння</a:t>
            </a:r>
            <a:endParaRPr lang="ru-RU" sz="2800" dirty="0"/>
          </a:p>
        </p:txBody>
      </p:sp>
      <p:pic>
        <p:nvPicPr>
          <p:cNvPr id="15362" name="Picture 2" descr="http://samlib.ru/img/c/chuksin_n_j/herbb/jfl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9818"/>
            <a:ext cx="7620000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1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Стадія зрілості: від першого цвітіння до останнього плодоношення</a:t>
            </a:r>
            <a:endParaRPr lang="ru-RU" sz="2800" dirty="0"/>
          </a:p>
        </p:txBody>
      </p:sp>
      <p:pic>
        <p:nvPicPr>
          <p:cNvPr id="16386" name="Picture 2" descr="http://www.bankoboev.ru/images/NDU5NTMw/Bankoboev.Ru_oblepiha_v_sne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31560" cy="565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1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Стадія старіння: від останнього плодоношення до смерті</a:t>
            </a:r>
            <a:endParaRPr lang="ru-RU" sz="2800" dirty="0"/>
          </a:p>
        </p:txBody>
      </p:sp>
      <p:pic>
        <p:nvPicPr>
          <p:cNvPr id="17410" name="Picture 2" descr="http://img-fotki.yandex.ru/get/4512/4163429.89/0_658c6_7f1c81d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0" y="548680"/>
            <a:ext cx="758484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12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 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Однорічні рослини</a:t>
            </a:r>
            <a:endParaRPr lang="ru-RU" sz="2800" dirty="0"/>
          </a:p>
        </p:txBody>
      </p:sp>
      <p:pic>
        <p:nvPicPr>
          <p:cNvPr id="19458" name="Picture 2" descr="http://supersadovod.ru/wp-content/uploads/2012/10/Oves-posevnoy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793"/>
            <a:ext cx="8366414" cy="57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1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Типи росту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Ріст – кількісні зміни клітин, органів, організму</a:t>
            </a:r>
            <a:endParaRPr lang="ru-RU" sz="2800" dirty="0"/>
          </a:p>
        </p:txBody>
      </p:sp>
      <p:pic>
        <p:nvPicPr>
          <p:cNvPr id="1026" name="Picture 2" descr="http://zhassulan.files.wordpress.com/2011/02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5"/>
            <a:ext cx="6163039" cy="462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ини какт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00" y="702358"/>
            <a:ext cx="4132500" cy="46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9953" y="5324638"/>
            <a:ext cx="542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Кактус росте у ковпачку від зубної пасти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Однорічні рослини</a:t>
            </a:r>
            <a:endParaRPr lang="ru-RU" sz="2800" dirty="0"/>
          </a:p>
        </p:txBody>
      </p:sp>
      <p:pic>
        <p:nvPicPr>
          <p:cNvPr id="18434" name="Picture 2" descr="http://img1.liveinternet.ru/images/attach/c/6/89/288/89288005_ogure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71384" cy="53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01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Дворічні рослини</a:t>
            </a:r>
            <a:endParaRPr lang="ru-RU" sz="2800" dirty="0"/>
          </a:p>
        </p:txBody>
      </p:sp>
      <p:pic>
        <p:nvPicPr>
          <p:cNvPr id="20482" name="Picture 2" descr="http://www.lightsense.com/Camera/Yard%202009/Cabbage%20Blooms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3352"/>
            <a:ext cx="8334375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63352"/>
            <a:ext cx="141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Капуста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1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Дворічні рослини</a:t>
            </a:r>
            <a:endParaRPr lang="ru-RU" sz="2800" dirty="0"/>
          </a:p>
        </p:txBody>
      </p:sp>
      <p:pic>
        <p:nvPicPr>
          <p:cNvPr id="21506" name="Picture 2" descr="http://img-fotki.yandex.ru/get/4708/121809956.f/0_6442e_fba7afe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6631"/>
            <a:ext cx="8450540" cy="562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11808" y="636631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Морква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17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Дворічні рослини</a:t>
            </a:r>
            <a:endParaRPr lang="ru-RU" sz="2800" dirty="0"/>
          </a:p>
        </p:txBody>
      </p:sp>
      <p:pic>
        <p:nvPicPr>
          <p:cNvPr id="22530" name="Picture 2" descr="http://content.foto.mail.ru/mail/ooo662/_answers/i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43192" cy="55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751870"/>
            <a:ext cx="111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Буряк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17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Дворічні рослини</a:t>
            </a:r>
            <a:endParaRPr lang="ru-RU" sz="2800" dirty="0"/>
          </a:p>
        </p:txBody>
      </p:sp>
      <p:pic>
        <p:nvPicPr>
          <p:cNvPr id="23554" name="Picture 2" descr="http://1.bp.blogspot.com/_JmbtwD795YQ/S9TrWna8AbI/AAAAAAAALnM/y7_b6eVAIKk/s400/Veg+Parsley+bloom_001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7254"/>
            <a:ext cx="8367234" cy="56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674897"/>
            <a:ext cx="171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Петрушка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17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Багаторічні рослини</a:t>
            </a:r>
            <a:endParaRPr lang="ru-RU" sz="2800" dirty="0"/>
          </a:p>
        </p:txBody>
      </p:sp>
      <p:pic>
        <p:nvPicPr>
          <p:cNvPr id="24578" name="Picture 2" descr="http://sowor.ru/uploads/posts/2011-07/1311101801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6575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767991"/>
            <a:ext cx="2083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Яблуня дика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17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Багаторічні рослини</a:t>
            </a:r>
            <a:endParaRPr lang="ru-RU" sz="2800" dirty="0"/>
          </a:p>
        </p:txBody>
      </p:sp>
      <p:pic>
        <p:nvPicPr>
          <p:cNvPr id="25602" name="Picture 2" descr="http://plantus.ru/sites/default/files/grush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5" y="605349"/>
            <a:ext cx="8244408" cy="554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29904" y="641875"/>
            <a:ext cx="1903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Груша дика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62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Розвиток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Багаторічні рослини</a:t>
            </a:r>
            <a:endParaRPr lang="ru-RU" sz="2800" dirty="0"/>
          </a:p>
        </p:txBody>
      </p:sp>
      <p:pic>
        <p:nvPicPr>
          <p:cNvPr id="26626" name="Picture 2" descr="http://1.bp.blogspot.com/-eoi2Fr33TXg/TjfC7UyS2DI/AAAAAAAAMs4/SaVwfamyJDs/s1600/oduvanchik_na_vosh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529"/>
            <a:ext cx="7392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962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Регуляція росту і розвитку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Нестача світла пригнічує рослини</a:t>
            </a:r>
            <a:endParaRPr lang="ru-RU" sz="2800" dirty="0"/>
          </a:p>
        </p:txBody>
      </p:sp>
      <p:pic>
        <p:nvPicPr>
          <p:cNvPr id="27650" name="Picture 2" descr="http://stat18.privet.ru/lr/0a25256ffd7a8bbd44cb3b15dc2fef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48172"/>
            <a:ext cx="7632849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12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Регуляція росту і розвитку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Високі чи низькі температури гублять рослини</a:t>
            </a:r>
            <a:endParaRPr lang="ru-RU" sz="2800" dirty="0"/>
          </a:p>
        </p:txBody>
      </p:sp>
      <p:pic>
        <p:nvPicPr>
          <p:cNvPr id="28674" name="Picture 2" descr="http://www.supersadovnik.ru/site_images/00000063/00062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4" y="948234"/>
            <a:ext cx="9148223" cy="51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0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Типи росту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Ріст починається з проростання насінини</a:t>
            </a:r>
            <a:endParaRPr lang="ru-RU" sz="2800" dirty="0"/>
          </a:p>
        </p:txBody>
      </p:sp>
      <p:pic>
        <p:nvPicPr>
          <p:cNvPr id="2050" name="Picture 2" descr="http://psyplants.org/wp-content/uploads/2012/08/%D0%BF%D1%80%D0%BE%D1%80%D0%B0%D1%89%D0%B8%D0%B2%D0%B0%D0%BD%D0%B8%D0%B5-%D1%81%D0%B5%D0%BC%D1%8F%D0%BD-%D0%BA%D0%BE%D0%BD%D0%BE%D0%BF%D0%BB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71384" cy="4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08304" y="1988840"/>
            <a:ext cx="1276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Коноплі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2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Регуляція росту і розвитку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Нестача мінеральних речовин пригнічує рослини</a:t>
            </a:r>
            <a:endParaRPr lang="ru-RU" sz="2800" dirty="0"/>
          </a:p>
        </p:txBody>
      </p:sp>
      <p:pic>
        <p:nvPicPr>
          <p:cNvPr id="29698" name="Picture 2" descr="http://cs418931.vk.me/v418931513/6125/io0T-OTw9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64" y="620689"/>
            <a:ext cx="7577544" cy="568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08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Фітогормони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Ауксини стимулюють ріст коренів</a:t>
            </a:r>
            <a:endParaRPr lang="ru-RU" sz="2800" dirty="0"/>
          </a:p>
        </p:txBody>
      </p:sp>
      <p:pic>
        <p:nvPicPr>
          <p:cNvPr id="30722" name="Picture 2" descr="http://bochko-binograd.ucoz.ru/_pu/0/18991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47906" cy="56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4470" y="620688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Виноград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592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Фітогормони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Ауксини. Апікальне домінування</a:t>
            </a:r>
            <a:endParaRPr lang="ru-RU" sz="2800" dirty="0"/>
          </a:p>
        </p:txBody>
      </p:sp>
      <p:pic>
        <p:nvPicPr>
          <p:cNvPr id="31746" name="Picture 2" descr="http://poliw.info/kcfinder/upload/images/poliw.in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1" y="613939"/>
            <a:ext cx="7155597" cy="56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33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Фітогормони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Гібереліни збільшують ріст плодів</a:t>
            </a:r>
            <a:endParaRPr lang="ru-RU" sz="2800" dirty="0"/>
          </a:p>
        </p:txBody>
      </p:sp>
      <p:pic>
        <p:nvPicPr>
          <p:cNvPr id="32770" name="Picture 2" descr="http://i2.imgbb.ru/img7/4/3/d/43ddbd20b162b6dd685a1d2c2648bce5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49914" cy="559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92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Фітогормони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Етилен прискорює дозрівання й </a:t>
            </a:r>
            <a:r>
              <a:rPr lang="uk-UA" sz="2800" smtClean="0"/>
              <a:t>опадання плодів</a:t>
            </a:r>
            <a:endParaRPr lang="ru-RU" sz="2800" dirty="0"/>
          </a:p>
        </p:txBody>
      </p:sp>
      <p:pic>
        <p:nvPicPr>
          <p:cNvPr id="33794" name="Picture 2" descr="бананы, выращивание, сбо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14012"/>
            <a:ext cx="8325005" cy="55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92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Регуляція росту і розвитку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Пасинкування </a:t>
            </a:r>
            <a:endParaRPr lang="ru-RU" sz="2800" dirty="0"/>
          </a:p>
        </p:txBody>
      </p:sp>
      <p:pic>
        <p:nvPicPr>
          <p:cNvPr id="34818" name="Picture 2" descr="http://img0.liveinternet.ru/images/attach/c/3/75/636/75636074_00059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2998"/>
            <a:ext cx="7737038" cy="56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08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Регуляція росту і розвитку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Пікірування </a:t>
            </a:r>
            <a:endParaRPr lang="ru-RU" sz="2800" dirty="0"/>
          </a:p>
        </p:txBody>
      </p:sp>
      <p:pic>
        <p:nvPicPr>
          <p:cNvPr id="35842" name="Picture 2" descr="http://znamus.ru/img/page/2009-03-12/growup_vegetables/27503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08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Регуляція росту і розвитку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Вершкування </a:t>
            </a:r>
            <a:endParaRPr lang="ru-RU" sz="2800" dirty="0"/>
          </a:p>
        </p:txBody>
      </p:sp>
      <p:pic>
        <p:nvPicPr>
          <p:cNvPr id="36866" name="Picture 2" descr="http://naz4.com/uploads/posts/2011-11/1320520696_2_verhko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79"/>
            <a:ext cx="4445868" cy="57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08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37890" name="Picture 2" descr="http://www.korova.ru/humor/pics/part8/618072445373689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55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8914" name="Picture 2" descr="консервы,помидоры,огурцы,песоч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836712"/>
            <a:ext cx="9144001" cy="535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Типи росту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Ріст триває </a:t>
            </a:r>
            <a:r>
              <a:rPr lang="uk-UA" sz="2800" b="1" dirty="0" smtClean="0"/>
              <a:t>усе</a:t>
            </a:r>
            <a:r>
              <a:rPr lang="uk-UA" sz="2800" dirty="0" smtClean="0"/>
              <a:t> життя рослини</a:t>
            </a:r>
            <a:endParaRPr lang="ru-RU" sz="2800" dirty="0"/>
          </a:p>
        </p:txBody>
      </p:sp>
      <p:pic>
        <p:nvPicPr>
          <p:cNvPr id="3074" name="Picture 2" descr="http://www.gazeta.lv/images/1(4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02686" cy="56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9938" name="Picture 2" descr="http://demotivatorium.ru/sstorage/3/2011/12/tmb_2412112242271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244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5373216"/>
            <a:ext cx="5544616" cy="1224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latin typeface="Comic Sans MS" panose="030F0702030302020204" pitchFamily="66" charset="0"/>
              </a:rPr>
              <a:t>Відкрий банку</a:t>
            </a:r>
          </a:p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Відкрий банку, я сказав!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Типи росту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Верхівковий ріст – за рахунок твірних тканин верхівки</a:t>
            </a:r>
            <a:endParaRPr lang="ru-RU" sz="2800" dirty="0"/>
          </a:p>
        </p:txBody>
      </p:sp>
      <p:pic>
        <p:nvPicPr>
          <p:cNvPr id="4098" name="Picture 2" descr="http://m.rgbimg.com/cache1nGjsR/users/h/hi/hisks/600/mhYtX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620688"/>
            <a:ext cx="8408566" cy="56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Типи росту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Вставний ріст – за рахунок твірних тканин в основах міжвузлів</a:t>
            </a:r>
            <a:endParaRPr lang="ru-RU" sz="2800" dirty="0"/>
          </a:p>
        </p:txBody>
      </p:sp>
      <p:pic>
        <p:nvPicPr>
          <p:cNvPr id="5122" name="Picture 2" descr="http://3.bp.blogspot.com/-H6zsMPvCd6s/T2XFYnWxcJI/AAAAAAAAAPQ/MtwxCZsMkRc/s1600/2005-12+Backyard+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147"/>
            <a:ext cx="3744416" cy="563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epts.washington.edu/fhl/mb/Griffithsia_Tiffany/Speci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23" y="816123"/>
            <a:ext cx="4572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Типи росту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Бічний – за рахунок камбію</a:t>
            </a:r>
            <a:endParaRPr lang="ru-RU" sz="2800" dirty="0"/>
          </a:p>
        </p:txBody>
      </p:sp>
      <p:pic>
        <p:nvPicPr>
          <p:cNvPr id="6146" name="Picture 2" descr="http://halfsidebamboo.info/wordpress/wp-content/themes/thesis/images/vascular/1_camb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31596" cy="56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3445036"/>
            <a:ext cx="2160240" cy="632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Камбій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2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Процеси росту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Ритмічність: залежність від сезонних змін у природі</a:t>
            </a:r>
            <a:endParaRPr lang="ru-RU" sz="2800" dirty="0"/>
          </a:p>
        </p:txBody>
      </p:sp>
      <p:pic>
        <p:nvPicPr>
          <p:cNvPr id="7170" name="Picture 2" descr="http://www.floraprice.ru/v2/wp-content/uploads/2012/01/sp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7" y="548680"/>
            <a:ext cx="7963696" cy="56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39690" y="548680"/>
            <a:ext cx="133485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Спаржа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Процеси росту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Час спокою (зима, посуха)</a:t>
            </a:r>
            <a:endParaRPr lang="ru-RU" sz="2800" dirty="0"/>
          </a:p>
        </p:txBody>
      </p:sp>
      <p:pic>
        <p:nvPicPr>
          <p:cNvPr id="8194" name="Picture 2" descr="http://download.ultradownloads.com.br/wallpaper/131267_Papel-de-Parede-Arvore-no-deserto--131267_160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93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282</Words>
  <Application>Microsoft Office PowerPoint</Application>
  <PresentationFormat>Экран (4:3)</PresentationFormat>
  <Paragraphs>93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Ріст і розвиток рослин</vt:lpstr>
      <vt:lpstr>Типи росту</vt:lpstr>
      <vt:lpstr>Типи росту</vt:lpstr>
      <vt:lpstr>Типи росту</vt:lpstr>
      <vt:lpstr>Типи росту</vt:lpstr>
      <vt:lpstr>Типи росту</vt:lpstr>
      <vt:lpstr>Типи росту</vt:lpstr>
      <vt:lpstr>Процеси росту</vt:lpstr>
      <vt:lpstr>Процеси росту</vt:lpstr>
      <vt:lpstr>Розвиток  </vt:lpstr>
      <vt:lpstr>Розвиток  </vt:lpstr>
      <vt:lpstr>Розвиток  </vt:lpstr>
      <vt:lpstr>Розвиток  </vt:lpstr>
      <vt:lpstr>Розвиток  </vt:lpstr>
      <vt:lpstr>Розвиток  </vt:lpstr>
      <vt:lpstr>Розвиток  </vt:lpstr>
      <vt:lpstr>Розвиток  </vt:lpstr>
      <vt:lpstr>Розвиток  </vt:lpstr>
      <vt:lpstr>Розвиток  </vt:lpstr>
      <vt:lpstr>Розвиток  </vt:lpstr>
      <vt:lpstr>Розвиток  </vt:lpstr>
      <vt:lpstr>Розвиток  </vt:lpstr>
      <vt:lpstr>Розвиток  </vt:lpstr>
      <vt:lpstr>Розвиток  </vt:lpstr>
      <vt:lpstr>Розвиток  </vt:lpstr>
      <vt:lpstr>Розвиток  </vt:lpstr>
      <vt:lpstr>Розвиток  </vt:lpstr>
      <vt:lpstr>Регуляція росту і розвитку   </vt:lpstr>
      <vt:lpstr>Регуляція росту і розвитку   </vt:lpstr>
      <vt:lpstr>Регуляція росту і розвитку   </vt:lpstr>
      <vt:lpstr>Фітогормони </vt:lpstr>
      <vt:lpstr>Фітогормони </vt:lpstr>
      <vt:lpstr>Фітогормони </vt:lpstr>
      <vt:lpstr>Фітогормони </vt:lpstr>
      <vt:lpstr>Регуляція росту і розвитку   </vt:lpstr>
      <vt:lpstr>Регуляція росту і розвитку   </vt:lpstr>
      <vt:lpstr>Регуляція росту і розвитку  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37</cp:revision>
  <dcterms:created xsi:type="dcterms:W3CDTF">2012-11-28T17:31:21Z</dcterms:created>
  <dcterms:modified xsi:type="dcterms:W3CDTF">2013-12-06T11:50:34Z</dcterms:modified>
</cp:coreProperties>
</file>