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52735"/>
          </a:xfrm>
        </p:spPr>
        <p:txBody>
          <a:bodyPr/>
          <a:lstStyle/>
          <a:p>
            <a:r>
              <a:rPr lang="uk-UA" dirty="0" smtClean="0"/>
              <a:t>Різноманітність хрящових риб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 descr="http://www.gazeta.lv/images/Shar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598"/>
            <a:ext cx="9144000" cy="5867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Акули, які нападають на людей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25344"/>
            <a:ext cx="8229600" cy="3326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Тигрова акула</a:t>
            </a:r>
            <a:endParaRPr lang="ru-RU" sz="2800" dirty="0"/>
          </a:p>
        </p:txBody>
      </p:sp>
      <p:pic>
        <p:nvPicPr>
          <p:cNvPr id="22530" name="Picture 2" descr="http://animalbox.ru/wp-content/uploads/2011/02/galeocerdo-cuvier_eating_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7" y="764704"/>
            <a:ext cx="9128533" cy="6093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1548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47025" y="6334780"/>
            <a:ext cx="2296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Тигрова акула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Акули, які нападають на людей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25344"/>
            <a:ext cx="8229600" cy="3326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3554" name="Picture 2" descr="http://1.bp.blogspot.com/_8h84xrRCs4Q/TUQiYZiCViI/AAAAAAAAAFI/mdXtcmH7S8M/s200/tiburones-mart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626"/>
            <a:ext cx="9169215" cy="6143374"/>
          </a:xfrm>
          <a:prstGeom prst="rect">
            <a:avLst/>
          </a:prstGeom>
          <a:noFill/>
        </p:spPr>
      </p:pic>
      <p:pic>
        <p:nvPicPr>
          <p:cNvPr id="23556" name="Picture 4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324804" cy="2880320"/>
          </a:xfrm>
          <a:prstGeom prst="rect">
            <a:avLst/>
          </a:prstGeom>
          <a:noFill/>
        </p:spPr>
      </p:pic>
      <p:pic>
        <p:nvPicPr>
          <p:cNvPr id="23558" name="Picture 6" descr="http://www.itsnature.org/wp-content/uploads/2010/04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4381500" cy="28194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903893"/>
            <a:ext cx="37463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Гігантська акула-молот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(до 7 м)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Акули, які нападають на людей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25344"/>
            <a:ext cx="8229600" cy="3326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4578" name="Picture 2" descr="http://content60.eol.org/content/2012/06/13/16/40170_580_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1998"/>
            <a:ext cx="9144000" cy="6096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69624" y="6334780"/>
            <a:ext cx="3574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Піщана акула (до 3 м)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Акули, які нападають на людей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25344"/>
            <a:ext cx="8229600" cy="3326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Акула-мако</a:t>
            </a:r>
            <a:r>
              <a:rPr lang="uk-UA" sz="2800" dirty="0" smtClean="0"/>
              <a:t> (до 5 м) небезпечна для людей</a:t>
            </a:r>
            <a:endParaRPr lang="ru-RU" sz="2800" dirty="0"/>
          </a:p>
        </p:txBody>
      </p:sp>
      <p:pic>
        <p:nvPicPr>
          <p:cNvPr id="25602" name="Picture 2" descr="http://animalbox.ru/wp-content/uploads/2012/01/mako-shark_chelu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705"/>
            <a:ext cx="9144000" cy="62012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48803" y="6334780"/>
            <a:ext cx="3295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>
                <a:solidFill>
                  <a:schemeClr val="bg1"/>
                </a:solidFill>
              </a:rPr>
              <a:t>Акула-мако</a:t>
            </a:r>
            <a:r>
              <a:rPr lang="uk-UA" sz="2800" dirty="0" smtClean="0">
                <a:solidFill>
                  <a:schemeClr val="bg1"/>
                </a:solidFill>
              </a:rPr>
              <a:t> (до 5 м)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6626" name="Picture 2" descr="Файл: Speartooth акулы melbou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0"/>
            <a:ext cx="5723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Акули, які нападають на людей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45716" y="6334780"/>
            <a:ext cx="3098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Сіра акула (до 3 м)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Акули Чорного моря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7650" name="Picture 2" descr="http://blesna.net/uploads/posts/2010-05/1272977679_kat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0"/>
            <a:ext cx="3850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Акули Чорного моря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6334780"/>
            <a:ext cx="359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Катран (колюча акула)</a:t>
            </a:r>
            <a:endParaRPr lang="ru-RU" sz="2800" dirty="0"/>
          </a:p>
        </p:txBody>
      </p:sp>
      <p:pic>
        <p:nvPicPr>
          <p:cNvPr id="27652" name="Picture 4" descr="http://lokast.ru/images/katra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744416" cy="28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Акули Чорного моря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Котячі акули запливають із Середземного моря</a:t>
            </a:r>
            <a:endParaRPr lang="ru-RU" sz="2800" dirty="0"/>
          </a:p>
        </p:txBody>
      </p:sp>
      <p:pic>
        <p:nvPicPr>
          <p:cNvPr id="1026" name="Picture 2" descr="http://akully.ru/vidy_kosh_Asymbolus/3-Asymbolus%20occiduus/Asymbolus_occidu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772816"/>
            <a:ext cx="9144000" cy="3633192"/>
          </a:xfrm>
          <a:prstGeom prst="rect">
            <a:avLst/>
          </a:prstGeom>
          <a:noFill/>
        </p:spPr>
      </p:pic>
      <p:pic>
        <p:nvPicPr>
          <p:cNvPr id="1028" name="Picture 4" descr="http://akyla.info/main/gallery_3/foto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4211960" cy="2788318"/>
          </a:xfrm>
          <a:prstGeom prst="rect">
            <a:avLst/>
          </a:prstGeom>
          <a:noFill/>
        </p:spPr>
      </p:pic>
      <p:pic>
        <p:nvPicPr>
          <p:cNvPr id="1030" name="Picture 6" descr="http://www.novorab.ru/Content/uploadfiles/image/%D0%9F%D0%A0%D0%98%D0%A0%D0%9E%D0%94%D0%90/%D0%B0%D0%BA%D1%83%D0%BB%D0%B0_%D0%BF%D0%BE%D0%BB%D0%BE%D1%81%D0%B0%D1%82%D0%B0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357385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29698" name="Picture 2" descr="Карликовая светящаяся акула (лат. Euprotomicrus bispinatu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0807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9481" y="6093296"/>
            <a:ext cx="4564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Карликова  акула (22…28 см)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0722" name="Picture 2" descr="http://www.vodolas.ru/images/akul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385"/>
            <a:ext cx="9144000" cy="6499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05027" y="6334780"/>
            <a:ext cx="302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/>
              <a:t>Плащеносна</a:t>
            </a:r>
            <a:r>
              <a:rPr lang="uk-UA" sz="2800" dirty="0" smtClean="0"/>
              <a:t> акула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Ряд Акули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1746" name="Picture 2" descr="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49"/>
            <a:ext cx="9144000" cy="6850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0"/>
            <a:ext cx="2033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Ряд Акули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13709" y="6334780"/>
            <a:ext cx="223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Акула-гоблін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Китова акула  (10 – 20 м) живиться планктоном і дрібною рибою</a:t>
            </a:r>
            <a:endParaRPr lang="ru-RU" sz="2800" dirty="0"/>
          </a:p>
        </p:txBody>
      </p:sp>
      <p:pic>
        <p:nvPicPr>
          <p:cNvPr id="15362" name="Picture 2" descr="File:Whale-shark-enhan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98258" cy="33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2770" name="Picture 2" descr="http://animalbox.ru/wp-content/uploads/2012/01/morda_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0"/>
            <a:ext cx="2033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Ряд Акули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2965" y="6334780"/>
            <a:ext cx="7761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Австралійська бичача акула їсть крабів і молюсків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Акулячі плавці вважаються делікатесом і ліками</a:t>
            </a:r>
            <a:endParaRPr lang="ru-RU" sz="2800" dirty="0"/>
          </a:p>
        </p:txBody>
      </p:sp>
      <p:pic>
        <p:nvPicPr>
          <p:cNvPr id="33794" name="Picture 2" descr="http://www.fresher.ru/manager_content/images/promysel-akul-v-aravijskom-more/big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4818" name="Picture 2" descr="Промысел акул в Аравийском м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4745"/>
            <a:ext cx="9144000" cy="60732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72783" y="6334780"/>
            <a:ext cx="2571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Акули на базарі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5842" name="Picture 2" descr="Промысел акул в Аравийском м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9133128" cy="6093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14907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Акуляче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м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uk-UA" sz="2800" dirty="0" smtClean="0">
                <a:solidFill>
                  <a:schemeClr val="bg1"/>
                </a:solidFill>
              </a:rPr>
              <a:t>ясо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дешеве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6866" name="Picture 2" descr="Промысел акул в Аравийском м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4744"/>
            <a:ext cx="9144000" cy="60732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34780"/>
            <a:ext cx="3931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Сушіння акулячого м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uk-UA" sz="2800" dirty="0" smtClean="0">
                <a:solidFill>
                  <a:schemeClr val="bg1"/>
                </a:solidFill>
              </a:rPr>
              <a:t>яса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Ряд Скати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Сплющене кругле тіло, грудні плавці зрощені з головою, рот, ніздрі і зяброві щілини на череві, зуби плоскі </a:t>
            </a:r>
            <a:endParaRPr lang="ru-RU" sz="2800" dirty="0"/>
          </a:p>
        </p:txBody>
      </p:sp>
      <p:pic>
        <p:nvPicPr>
          <p:cNvPr id="37890" name="Picture 2" descr="http://r4in.ru/uploads/images/00/00/02/2012/10/10/3dff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978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981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Ряд Скати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Скати Чорного моря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8914" name="Picture 2" descr="Файл:. Раджа clavata (Juv) 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0"/>
            <a:ext cx="3798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Скати Чорного моря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51083" y="6334780"/>
            <a:ext cx="2692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Морська лисиця</a:t>
            </a:r>
            <a:endParaRPr lang="ru-RU" sz="2800" dirty="0"/>
          </a:p>
        </p:txBody>
      </p:sp>
      <p:pic>
        <p:nvPicPr>
          <p:cNvPr id="38916" name="Picture 4" descr="http://www.visservice.nl/fotos_bestanden/5%20Stekelrog%20-%20Raja%20clav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09" y="764704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Скати Чорного моря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Морський кіт (скат-хвостокол</a:t>
            </a:r>
            <a:r>
              <a:rPr lang="ru-RU" sz="2800" dirty="0" smtClean="0"/>
              <a:t>) (до 2,5 м)                                              </a:t>
            </a:r>
            <a:r>
              <a:rPr lang="ru-RU" sz="2800" dirty="0" err="1" smtClean="0"/>
              <a:t>ма</a:t>
            </a:r>
            <a:r>
              <a:rPr lang="uk-UA" sz="2800" dirty="0" smtClean="0"/>
              <a:t>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хвості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отруйний</a:t>
            </a:r>
            <a:r>
              <a:rPr lang="ru-RU" sz="2800" dirty="0" smtClean="0"/>
              <a:t> шип</a:t>
            </a:r>
            <a:endParaRPr lang="ru-RU" sz="2800" dirty="0"/>
          </a:p>
        </p:txBody>
      </p:sp>
      <p:pic>
        <p:nvPicPr>
          <p:cNvPr id="39938" name="Picture 2" descr="http://de.academic.ru/pictures/dewiki/68/Dasyatis_pastinac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" y="548680"/>
            <a:ext cx="9139137" cy="552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Скати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0962" name="Picture 2" descr="http://wheretoholiday21.com/wp-content/uploads/2012/02/%D0%B4%D0%B0%D0%B9%D0%B2%D0%B8%D0%BD%D0%B3_%D0%BC%D0%B0%D0%BD%D1%82%D0%B0_diving_m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7"/>
            <a:ext cx="9173674" cy="6165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6334780"/>
            <a:ext cx="7467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>
                <a:solidFill>
                  <a:schemeClr val="bg1"/>
                </a:solidFill>
              </a:rPr>
              <a:t>Манта</a:t>
            </a:r>
            <a:r>
              <a:rPr lang="uk-UA" sz="2800" dirty="0" smtClean="0">
                <a:solidFill>
                  <a:schemeClr val="bg1"/>
                </a:solidFill>
              </a:rPr>
              <a:t>  (до 7 м) фільтрує планктон і дрібну рибу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Скати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1986" name="Picture 2" descr="http://pixanews.com/wp-content/uploads/2011/08/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287"/>
            <a:ext cx="9144000" cy="60717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6334780"/>
            <a:ext cx="7565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>
                <a:solidFill>
                  <a:schemeClr val="bg1"/>
                </a:solidFill>
              </a:rPr>
              <a:t>Манта</a:t>
            </a:r>
            <a:r>
              <a:rPr lang="uk-UA" sz="2800" dirty="0" smtClean="0">
                <a:solidFill>
                  <a:schemeClr val="bg1"/>
                </a:solidFill>
              </a:rPr>
              <a:t> (морський диявол) має вирости на голові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Ряд Акули 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1026" name="Picture 2" descr="http://mostinfo.su/most/kitovaja-akula-p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033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Ряд Акули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34780"/>
            <a:ext cx="2166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Китова акула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Скати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3010" name="Picture 2" descr="http://dekatop.com/wp-content/uploads/2010/02/mant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604448" cy="6883560"/>
          </a:xfrm>
          <a:prstGeom prst="rect">
            <a:avLst/>
          </a:prstGeom>
          <a:noFill/>
        </p:spPr>
      </p:pic>
      <p:pic>
        <p:nvPicPr>
          <p:cNvPr id="43012" name="Picture 4" descr="http://animalbox.ru/wp-content/uploads/2011/02/polet_ma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222538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0"/>
            <a:ext cx="1981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Ряд Скати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6334780"/>
            <a:ext cx="6185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Інколи </a:t>
            </a:r>
            <a:r>
              <a:rPr lang="uk-UA" sz="2800" dirty="0" err="1" smtClean="0">
                <a:solidFill>
                  <a:schemeClr val="bg1"/>
                </a:solidFill>
              </a:rPr>
              <a:t>манта</a:t>
            </a:r>
            <a:r>
              <a:rPr lang="uk-UA" sz="2800" dirty="0" smtClean="0">
                <a:solidFill>
                  <a:schemeClr val="bg1"/>
                </a:solidFill>
              </a:rPr>
              <a:t> вистрибує і падає на воду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Електричні органи скатів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4034" name="Picture 2" descr="http://exclusio.ru/i/body/1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88544"/>
            <a:ext cx="8028384" cy="61528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6165304"/>
            <a:ext cx="6880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Гігантський прісноводний електричний скат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Електричні органи скатів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5058" name="Picture 2" descr="http://900igr.net/datai/morskie-zhiteli/Morskie-obitateli-2.files/0024-029-Elektricheskij-s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9264"/>
            <a:ext cx="9144000" cy="58887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5140" y="6334780"/>
            <a:ext cx="2858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Електричний скат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Електричні органи скатів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6082" name="Picture 2" descr="http://upload.wikimedia.org/wikipedia/commons/thumb/b/bf/Elektroplax_Rochen.gif/250px-Elektroplax_Roch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82040"/>
            <a:ext cx="7884368" cy="62759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4725144"/>
            <a:ext cx="33303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/>
              <a:t>Електричні органи – </a:t>
            </a:r>
          </a:p>
          <a:p>
            <a:pPr algn="ctr"/>
            <a:r>
              <a:rPr lang="uk-UA" sz="2800" dirty="0" smtClean="0"/>
              <a:t>видозмінені м</a:t>
            </a:r>
            <a:r>
              <a:rPr lang="en-US" sz="2800" dirty="0" smtClean="0"/>
              <a:t>’</a:t>
            </a:r>
            <a:r>
              <a:rPr lang="uk-UA" sz="2800" dirty="0" smtClean="0"/>
              <a:t>язи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Скати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16632"/>
            <a:ext cx="1981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Ряд Скати </a:t>
            </a:r>
            <a:endParaRPr lang="ru-RU" sz="3200" dirty="0"/>
          </a:p>
        </p:txBody>
      </p:sp>
      <p:pic>
        <p:nvPicPr>
          <p:cNvPr id="47108" name="Picture 4" descr="http://scharks.ru/vidy/pilonosy/pil_ska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19872" y="0"/>
            <a:ext cx="1981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Ряд Скати </a:t>
            </a:r>
            <a:endParaRPr lang="ru-RU" sz="3200" dirty="0"/>
          </a:p>
        </p:txBody>
      </p:sp>
      <p:pic>
        <p:nvPicPr>
          <p:cNvPr id="47110" name="Picture 6" descr="http://akully.ru/vidy_pilonosy/Pilonosy_semeystvo/piloryl_sk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075" y="3933056"/>
            <a:ext cx="3899925" cy="292494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229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Скат-пилконіс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Скати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Прісноводний скат</a:t>
            </a:r>
            <a:endParaRPr lang="ru-RU" sz="2800" dirty="0"/>
          </a:p>
        </p:txBody>
      </p:sp>
      <p:pic>
        <p:nvPicPr>
          <p:cNvPr id="48130" name="Picture 2" descr="http://www.aqua-ray.ru/image/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78283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Скати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50178" name="Picture 2" descr="http://pics.livejournal.com/priroda_su/pic/0011c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2408"/>
            <a:ext cx="9144000" cy="6125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Скати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9154" name="Picture 2" descr="http://pics.livejournal.com/www_priroda_su/pic/000xs17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8177"/>
            <a:ext cx="9144000" cy="5719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</a:t>
            </a:r>
            <a:r>
              <a:rPr lang="uk-UA" sz="3200" dirty="0" err="1" smtClean="0"/>
              <a:t>Скати</a:t>
            </a:r>
            <a:r>
              <a:rPr lang="uk-UA" sz="3200" dirty="0" err="1" smtClean="0">
                <a:sym typeface="Wingdings" panose="05000000000000000000" pitchFamily="2" charset="2"/>
              </a:rPr>
              <a:t>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52228" name="Picture 4" descr="http://img2.joyreactor.cc/pics/comment/%D0%BC%D0%B8%D0%B3%D1%80%D0%B0%D1%86%D0%B8%D1%8F-%D1%81%D0%BA%D0%B0%D1%82%D0%BE%D0%B2-%D0%BF%D0%B5%D1%81%D0%BE%D1%87%D0%BD%D0%B8%D1%86%D0%B0-%D1%8F%D0%B1%D0%BF%D0%BE%D0%BF%D0%BB%D0%B0%D0%B2%D0%B0%D0%BB%D0%B0-947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911"/>
            <a:ext cx="9144000" cy="6347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Скати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85293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А</a:t>
            </a:r>
            <a:endParaRPr lang="ru-RU" dirty="0"/>
          </a:p>
        </p:txBody>
      </p:sp>
      <p:pic>
        <p:nvPicPr>
          <p:cNvPr id="53250" name="Picture 2" descr="http://img8.joyreactor.cc/pics/post/%D1%81%D0%BA%D0%B0%D1%82%D1%8B-forever-alone-543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30560" cy="59766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6093296"/>
            <a:ext cx="8640960" cy="19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609329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Якби ти вмів бити струмом кого захочеш,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у тебе б теж було таке обличчя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25344"/>
            <a:ext cx="8229600" cy="3326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Китова акула загинула у рибальських сітях</a:t>
            </a:r>
            <a:endParaRPr lang="ru-RU" sz="2800" dirty="0"/>
          </a:p>
        </p:txBody>
      </p:sp>
      <p:pic>
        <p:nvPicPr>
          <p:cNvPr id="16386" name="Picture 2" descr="1672 Фотоподборка недели: 23 28 авгу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05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Гігантська акула (до 12 м) теж їсть планктон і рибу</a:t>
            </a:r>
            <a:endParaRPr lang="ru-RU" sz="2800" dirty="0"/>
          </a:p>
        </p:txBody>
      </p:sp>
      <p:pic>
        <p:nvPicPr>
          <p:cNvPr id="17410" name="Picture 2" descr="гигантская ак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Ряд Акули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18434" name="Picture 2" descr="http://upload.wikimedia.org/wikipedia/commons/9/98/Pristiophorus_japoni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033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Ряд Акули </a:t>
            </a:r>
            <a:endParaRPr lang="ru-RU" sz="3200" dirty="0"/>
          </a:p>
        </p:txBody>
      </p:sp>
      <p:pic>
        <p:nvPicPr>
          <p:cNvPr id="18436" name="Picture 4" descr="http://www.painetworks.com/photos/hq/hq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4017640" cy="27412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656396" y="6334780"/>
            <a:ext cx="2487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Акула пилконіс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Акули, які нападають на людей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19458" name="Picture 2" descr="http://www.lookandtravel.ru/wp-content/uploads/2010/08/Big-white-shark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4721"/>
            <a:ext cx="9144000" cy="60232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85967" y="6334780"/>
            <a:ext cx="5458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Біла акула (</a:t>
            </a:r>
            <a:r>
              <a:rPr lang="uk-UA" sz="2800" dirty="0" err="1" smtClean="0">
                <a:solidFill>
                  <a:schemeClr val="bg1"/>
                </a:solidFill>
              </a:rPr>
              <a:t>кархародон</a:t>
            </a:r>
            <a:r>
              <a:rPr lang="uk-UA" sz="2800" dirty="0" smtClean="0">
                <a:solidFill>
                  <a:schemeClr val="bg1"/>
                </a:solidFill>
              </a:rPr>
              <a:t>) (до 6,5 м)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Акули, які нападають на людей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0482" name="Picture 2" descr="http://777px.ru/wp-content/uploads/2012/12/%D0%91%D0%B5%D0%BB%D0%B0%D1%8F-%D0%B0%D0%BA%D1%83%D0%BB%D0%B0-777x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57194" y="6334780"/>
            <a:ext cx="448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Біла акула спіймала пінгвіна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Акули, які нападають на людей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1506" name="Picture 2" descr="http://www.zipcodezoo.com/hp350/Galeocerdo_cuvier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1"/>
            <a:ext cx="9144000" cy="63813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91205" y="6334780"/>
            <a:ext cx="3652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Тигрова акула (до 9 м)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389</Words>
  <Application>Microsoft Office PowerPoint</Application>
  <PresentationFormat>Экран (4:3)</PresentationFormat>
  <Paragraphs>98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Різноманітність хрящових риб</vt:lpstr>
      <vt:lpstr>Ряд Акули  </vt:lpstr>
      <vt:lpstr>Ряд Акули  </vt:lpstr>
      <vt:lpstr>Ряд Акули  </vt:lpstr>
      <vt:lpstr>Ряд Акули  </vt:lpstr>
      <vt:lpstr>Ряд Акули  </vt:lpstr>
      <vt:lpstr>Акули, які нападають на людей  </vt:lpstr>
      <vt:lpstr>Акули, які нападають на людей   </vt:lpstr>
      <vt:lpstr>Акули, які нападають на людей   </vt:lpstr>
      <vt:lpstr>Акули, які нападають на людей   </vt:lpstr>
      <vt:lpstr>Акули, які нападають на людей   </vt:lpstr>
      <vt:lpstr>Акули, які нападають на людей   </vt:lpstr>
      <vt:lpstr>Акули, які нападають на людей   </vt:lpstr>
      <vt:lpstr>Ряд Акули  </vt:lpstr>
      <vt:lpstr>Акули Чорного моря </vt:lpstr>
      <vt:lpstr>Акули Чорного моря </vt:lpstr>
      <vt:lpstr>Ряд Акули </vt:lpstr>
      <vt:lpstr>Ряд Акули </vt:lpstr>
      <vt:lpstr>Ряд Акули </vt:lpstr>
      <vt:lpstr>Ряд Акули </vt:lpstr>
      <vt:lpstr>Ряд Акули </vt:lpstr>
      <vt:lpstr>Ряд Акули </vt:lpstr>
      <vt:lpstr>Ряд Акули </vt:lpstr>
      <vt:lpstr>Ряд Акули </vt:lpstr>
      <vt:lpstr>Ряд Скати </vt:lpstr>
      <vt:lpstr>Скати Чорного моря</vt:lpstr>
      <vt:lpstr>Скати Чорного моря</vt:lpstr>
      <vt:lpstr>Ряд Скати </vt:lpstr>
      <vt:lpstr>Ряд Скати </vt:lpstr>
      <vt:lpstr>Ряд Скати </vt:lpstr>
      <vt:lpstr>Електричні органи скатів </vt:lpstr>
      <vt:lpstr>Електричні органи скатів </vt:lpstr>
      <vt:lpstr>Електричні органи скатів </vt:lpstr>
      <vt:lpstr>Ряд Скати </vt:lpstr>
      <vt:lpstr>Ряд Скати </vt:lpstr>
      <vt:lpstr>Ряд Скати </vt:lpstr>
      <vt:lpstr>Ряд Скати </vt:lpstr>
      <vt:lpstr>Ряд Скати </vt:lpstr>
      <vt:lpstr>Ряд Скати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хрящових риб</dc:title>
  <dc:creator>User</dc:creator>
  <cp:lastModifiedBy>Пользователь Windows</cp:lastModifiedBy>
  <cp:revision>40</cp:revision>
  <dcterms:created xsi:type="dcterms:W3CDTF">2013-01-26T13:05:28Z</dcterms:created>
  <dcterms:modified xsi:type="dcterms:W3CDTF">2014-02-04T10:41:21Z</dcterms:modified>
</cp:coreProperties>
</file>