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08719"/>
          </a:xfrm>
        </p:spPr>
        <p:txBody>
          <a:bodyPr>
            <a:normAutofit/>
          </a:bodyPr>
          <a:lstStyle/>
          <a:p>
            <a:r>
              <a:rPr lang="uk-UA" dirty="0" smtClean="0"/>
              <a:t>Чому скисає молоко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healhair.ru/wp-content/uploads/2014/06/milk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68" y="836712"/>
            <a:ext cx="8069764" cy="567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36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Молочнокислі бактерії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800" dirty="0" err="1" smtClean="0"/>
              <a:t>Біфідобактерії</a:t>
            </a:r>
            <a:r>
              <a:rPr lang="uk-UA" sz="2800" dirty="0" smtClean="0"/>
              <a:t> становлять до 90% всіх бактерій,                               що живуть у кишечнику немовлят</a:t>
            </a:r>
            <a:endParaRPr lang="ru-RU" sz="2800" dirty="0"/>
          </a:p>
        </p:txBody>
      </p:sp>
      <p:pic>
        <p:nvPicPr>
          <p:cNvPr id="10242" name="Picture 2" descr="http://econet.ru/media/559/kindeditor/image/201303/201303222254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" y="764704"/>
            <a:ext cx="9144000" cy="5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995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8896" y="23342"/>
            <a:ext cx="3754760" cy="1340768"/>
          </a:xfrm>
        </p:spPr>
        <p:txBody>
          <a:bodyPr>
            <a:noAutofit/>
          </a:bodyPr>
          <a:lstStyle/>
          <a:p>
            <a:r>
              <a:rPr lang="uk-UA" sz="3200" dirty="0" smtClean="0"/>
              <a:t>Молочнокислі бактерії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11266" name="Picture 2" descr="http://lolkot.ru/wp-content/uploads/2010/09/moloko-prokislo_12855906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4032448" cy="68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99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Причини скисання молока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Молочний білок </a:t>
            </a:r>
            <a:r>
              <a:rPr lang="uk-UA" sz="2800" b="1" i="1" dirty="0" smtClean="0"/>
              <a:t>казеїн</a:t>
            </a:r>
            <a:r>
              <a:rPr lang="uk-UA" sz="2800" dirty="0" smtClean="0"/>
              <a:t> розчиняється у молоці</a:t>
            </a:r>
            <a:endParaRPr lang="ru-RU" sz="2800" dirty="0"/>
          </a:p>
        </p:txBody>
      </p:sp>
      <p:pic>
        <p:nvPicPr>
          <p:cNvPr id="1026" name="Picture 2" descr="http://direct-press.ru/images/stories/2014/Health/03-2014/01/308_molo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15" y="537925"/>
            <a:ext cx="8100392" cy="570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389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Причини скисання молока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Під час </a:t>
            </a:r>
            <a:r>
              <a:rPr lang="uk-UA" sz="2800" dirty="0"/>
              <a:t>с</a:t>
            </a:r>
            <a:r>
              <a:rPr lang="uk-UA" sz="2800" dirty="0" smtClean="0"/>
              <a:t>кисання молока казеїн виділяється </a:t>
            </a:r>
            <a:endParaRPr lang="ru-RU" sz="2800" dirty="0"/>
          </a:p>
        </p:txBody>
      </p:sp>
      <p:pic>
        <p:nvPicPr>
          <p:cNvPr id="2050" name="Picture 2" descr="http://selfcraft.ru/sites/default/files/media/syr_mozzarella_domashnie_uslovija_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548680"/>
            <a:ext cx="7680853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35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Причини скисання молока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Ось так казеїн виглядає висушеним</a:t>
            </a:r>
            <a:endParaRPr lang="ru-RU" sz="2800" dirty="0"/>
          </a:p>
        </p:txBody>
      </p:sp>
      <p:pic>
        <p:nvPicPr>
          <p:cNvPr id="4098" name="Picture 2" descr="http://chemistry-chemists.com/N2_2012/U2/ChemistryAndChemists_2_2012-U2-0_files/kaz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16" y="474560"/>
            <a:ext cx="6993160" cy="572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35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Причини скисання молока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8367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Молоко скисає за лічені секунди,                                                       коли у нього додають якусь кислоту (наприклад, оцет)</a:t>
            </a:r>
            <a:endParaRPr lang="ru-RU" sz="2800" dirty="0"/>
          </a:p>
        </p:txBody>
      </p:sp>
      <p:pic>
        <p:nvPicPr>
          <p:cNvPr id="5122" name="Picture 2" descr="http://alnews.com.ua/uploads/article/233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54810"/>
            <a:ext cx="7254901" cy="545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35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Причини скисання молока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908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У природних умовах молоко скисає,                                                    тому що у ньому розмножуються  бактерії </a:t>
            </a:r>
            <a:endParaRPr lang="ru-RU" sz="2800" dirty="0"/>
          </a:p>
        </p:txBody>
      </p:sp>
      <p:pic>
        <p:nvPicPr>
          <p:cNvPr id="6146" name="Picture 2" descr="http://naturemed.ru/wp-content/uploads/2008/10/d0bcd0bed0bbd0bed187d0bdd0bed0bad0b8d181d0bbd18bd0b5-d0b1d0b0d0bad182d0b5d180d0b8d0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56726"/>
            <a:ext cx="5305772" cy="530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356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Молочнокислі бактерії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Вони використовують для живлення вуглеводи молока (лактозу)</a:t>
            </a:r>
            <a:endParaRPr lang="ru-RU" sz="2800" dirty="0"/>
          </a:p>
        </p:txBody>
      </p:sp>
      <p:pic>
        <p:nvPicPr>
          <p:cNvPr id="7170" name="Picture 2" descr="http://vivatfor.com/56-102-thickbox/lactobacillus-acidophilus-original-strain-317-402-nar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75048"/>
            <a:ext cx="554461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0574" y="575048"/>
            <a:ext cx="3791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Lactobacillus </a:t>
            </a:r>
            <a:r>
              <a:rPr lang="en-US" sz="2800" dirty="0">
                <a:solidFill>
                  <a:schemeClr val="bg1"/>
                </a:solidFill>
              </a:rPr>
              <a:t>acidophilus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5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Молочнокислі бактерії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165304"/>
            <a:ext cx="9144000" cy="69269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dirty="0" smtClean="0"/>
              <a:t>У процесі життєдіяльності вони виділяють молочну кислоту</a:t>
            </a:r>
            <a:endParaRPr lang="ru-RU" sz="2800" dirty="0"/>
          </a:p>
        </p:txBody>
      </p:sp>
      <p:pic>
        <p:nvPicPr>
          <p:cNvPr id="8194" name="Picture 2" descr="http://ytpo.net/viruses/adpanela/images/lactobacillus_bulgaricus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4" y="548680"/>
            <a:ext cx="7440149" cy="558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51057" y="551028"/>
            <a:ext cx="3699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Lactobacillus </a:t>
            </a:r>
            <a:r>
              <a:rPr lang="en-US" sz="2800" dirty="0" err="1">
                <a:solidFill>
                  <a:schemeClr val="bg1"/>
                </a:solidFill>
              </a:rPr>
              <a:t>bulgaricus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99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Молочнокислі бактерії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Молочна кислота змушує молоко згорнутися</a:t>
            </a:r>
            <a:endParaRPr lang="ru-RU" sz="2800" dirty="0"/>
          </a:p>
        </p:txBody>
      </p:sp>
      <p:pic>
        <p:nvPicPr>
          <p:cNvPr id="9218" name="Picture 2" descr="http://bacmap.wishartlab.com/system/images/423/medium/Bifidobacterium_adolescentis.jpg?1319706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08" y="509317"/>
            <a:ext cx="8341516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29563" y="509317"/>
            <a:ext cx="441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Bifidobacterium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adolescentis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995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115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Чому скисає молоко</vt:lpstr>
      <vt:lpstr>Причини скисання молока</vt:lpstr>
      <vt:lpstr>Причини скисання молока</vt:lpstr>
      <vt:lpstr>Причини скисання молока</vt:lpstr>
      <vt:lpstr>Причини скисання молока</vt:lpstr>
      <vt:lpstr>Причини скисання молока</vt:lpstr>
      <vt:lpstr>Молочнокислі бактерії</vt:lpstr>
      <vt:lpstr>Молочнокислі бактерії</vt:lpstr>
      <vt:lpstr>Молочнокислі бактерії</vt:lpstr>
      <vt:lpstr>Молочнокислі бактерії</vt:lpstr>
      <vt:lpstr>Молочнокислі бактерії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Чому скисає молоко</dc:title>
  <cp:lastModifiedBy>Пользователь Windows</cp:lastModifiedBy>
  <cp:revision>5</cp:revision>
  <dcterms:created xsi:type="dcterms:W3CDTF">2014-11-16T17:12:07Z</dcterms:created>
  <dcterms:modified xsi:type="dcterms:W3CDTF">2014-11-16T18:04:53Z</dcterms:modified>
</cp:coreProperties>
</file>