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7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80" r:id="rId24"/>
    <p:sldId id="276" r:id="rId25"/>
    <p:sldId id="278" r:id="rId26"/>
    <p:sldId id="279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537319"/>
          </a:xfrm>
        </p:spPr>
        <p:txBody>
          <a:bodyPr>
            <a:normAutofit/>
          </a:bodyPr>
          <a:lstStyle/>
          <a:p>
            <a:r>
              <a:rPr lang="uk-UA" sz="8000" dirty="0" smtClean="0"/>
              <a:t>Органи рослин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9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Утворення органів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Рослини різної тривалості життя</a:t>
            </a:r>
            <a:endParaRPr lang="ru-RU" sz="2800" dirty="0"/>
          </a:p>
        </p:txBody>
      </p:sp>
      <p:pic>
        <p:nvPicPr>
          <p:cNvPr id="10244" name="Picture 4" descr="http://uriybaturin.ru/botany/image/0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" y="548681"/>
            <a:ext cx="8392617" cy="57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0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Утворення органів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Однорічні рослини</a:t>
            </a:r>
            <a:endParaRPr lang="ru-RU" sz="2800" dirty="0"/>
          </a:p>
        </p:txBody>
      </p:sp>
      <p:pic>
        <p:nvPicPr>
          <p:cNvPr id="11266" name="Picture 2" descr="http://agroazbuka.com/wp-content/uploads/2011/03/ukrop-vyraschi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1909"/>
            <a:ext cx="2664296" cy="551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edical-enc.ru/11/medicinal_plants/img/anethum-graveol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31909"/>
            <a:ext cx="3426730" cy="531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0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Утворення органів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Дворічні рослини</a:t>
            </a:r>
            <a:endParaRPr lang="ru-RU" sz="2800" dirty="0"/>
          </a:p>
        </p:txBody>
      </p:sp>
      <p:pic>
        <p:nvPicPr>
          <p:cNvPr id="12290" name="Picture 2" descr="http://www.ecosystema.ru/07referats/cultrast/img/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8663"/>
            <a:ext cx="7499546" cy="57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0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Утворення органів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Багаторічні рослини</a:t>
            </a:r>
            <a:endParaRPr lang="ru-RU" sz="2800" dirty="0"/>
          </a:p>
        </p:txBody>
      </p:sp>
      <p:pic>
        <p:nvPicPr>
          <p:cNvPr id="13314" name="Picture 2" descr="http://www.vitusltd.ru/V-images/lek_shipov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2722"/>
            <a:ext cx="4248472" cy="56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upload.wikimedia.org/wikipedia/commons/c/c5/291_Rosa_vill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11125"/>
            <a:ext cx="4345492" cy="56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0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Утворення органів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Вегетативні органи закладені вже в зародку насінини</a:t>
            </a:r>
            <a:endParaRPr lang="ru-RU" sz="2800" dirty="0"/>
          </a:p>
        </p:txBody>
      </p:sp>
      <p:pic>
        <p:nvPicPr>
          <p:cNvPr id="14338" name="Picture 2" descr="http://upload.wikimedia.org/wikipedia/commons/thumb/e/ec/Acer_pseudoplatanus8_ies.jpg/250px-Acer_pseudoplatanus8_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548680"/>
            <a:ext cx="6409093" cy="561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01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Утворення органів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Першим проростає корінь</a:t>
            </a:r>
            <a:endParaRPr lang="ru-RU" sz="2800" dirty="0"/>
          </a:p>
        </p:txBody>
      </p:sp>
      <p:pic>
        <p:nvPicPr>
          <p:cNvPr id="15362" name="Picture 2" descr="http://content.foto.mail.ru/mail/kolzerin/_answers/i-1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6" y="548680"/>
            <a:ext cx="8415300" cy="56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01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Утворення органів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Відразу після кореня проростає пагін</a:t>
            </a:r>
            <a:endParaRPr lang="ru-RU" sz="2800" dirty="0"/>
          </a:p>
        </p:txBody>
      </p:sp>
      <p:pic>
        <p:nvPicPr>
          <p:cNvPr id="16386" name="Picture 2" descr="http://elementy.ru/images/eltjob/volkov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63688" y="54868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01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Утворення органів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Вегетативні органи утворюються протягом усього життя рослини, репродуктивні – на короткий період життя</a:t>
            </a:r>
            <a:endParaRPr lang="ru-RU" sz="2800" dirty="0"/>
          </a:p>
        </p:txBody>
      </p:sp>
      <p:pic>
        <p:nvPicPr>
          <p:cNvPr id="17410" name="Picture 2" descr="http://www.bankoboev.ru/images/OTI2MTE=/Bankoboev.Ru_yablonya_opyat_pomolod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1434"/>
            <a:ext cx="7415196" cy="55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01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Корінь і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Корінь пристосований до життя у </a:t>
            </a:r>
            <a:r>
              <a:rPr lang="uk-UA" sz="2800" dirty="0" err="1" smtClean="0"/>
              <a:t>грунті</a:t>
            </a:r>
            <a:r>
              <a:rPr lang="uk-UA" sz="2800" dirty="0" smtClean="0"/>
              <a:t>, пагін – у повітрі</a:t>
            </a:r>
            <a:endParaRPr lang="ru-RU" sz="2800" dirty="0"/>
          </a:p>
        </p:txBody>
      </p:sp>
      <p:pic>
        <p:nvPicPr>
          <p:cNvPr id="18434" name="Picture 2" descr="http://en.es-static.us/upl/2012/02/sugarbeet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5643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01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Корінь і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Пагін = стебло, листки, бруньки</a:t>
            </a:r>
            <a:endParaRPr lang="ru-RU" sz="2800" dirty="0"/>
          </a:p>
        </p:txBody>
      </p:sp>
      <p:pic>
        <p:nvPicPr>
          <p:cNvPr id="19458" name="Picture 2" descr="http://hitagro.ru/wp-content/uploads/2013/05/us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9" y="561434"/>
            <a:ext cx="7991283" cy="565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6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Органи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Частина організму, що має певну будову, виконує певні функції, займає в організмі певне місце</a:t>
            </a:r>
            <a:endParaRPr lang="ru-RU" sz="2800" dirty="0"/>
          </a:p>
        </p:txBody>
      </p:sp>
      <p:pic>
        <p:nvPicPr>
          <p:cNvPr id="2050" name="Picture 2" descr="http://content.foto.mail.ru/mail/juliazhu/_answers/i-1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5964"/>
            <a:ext cx="7829232" cy="559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1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Корінь і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Бруньки є вегетативні і генеративні, це зачатки пагонів</a:t>
            </a:r>
            <a:endParaRPr lang="ru-RU" sz="2800" dirty="0"/>
          </a:p>
        </p:txBody>
      </p:sp>
      <p:pic>
        <p:nvPicPr>
          <p:cNvPr id="20482" name="Picture 2" descr="http://files.school-collection.edu.ru/dlrstore/04b3c539-97d7-4dc0-b0db-afd5d90461b8/%5bBI6RA_6-01%5d_%5bIL_03%5d-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61077" cy="44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66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Корінь і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Завдяки брунькам пагін галузиться</a:t>
            </a:r>
            <a:endParaRPr lang="ru-RU" sz="2800" dirty="0"/>
          </a:p>
        </p:txBody>
      </p:sp>
      <p:pic>
        <p:nvPicPr>
          <p:cNvPr id="21506" name="Picture 2" descr="http://ftl1.ru/tl_files/presentations/Pimenov/%D0%92%D0%A3%D0%97%201.%20%D0%A0%D0%B0%D1%81%D1%82%D0%B5%D0%BD%D0%B8%D1%8F/3.%20%D0%A2%D0%B5%D1%81%D1%82%D1%80%D0%BE%D0%B2%D0%B0%D0%BD%D0%B8%D0%B5%20%D1%80%D0%B0%D1%81%D1%82%D0%B5%D0%BD%D0%B8%D1%8F/JData/%D0%9F%D0%BE%D0%B4%D0%B3%D0%BE%D1%82%D0%BE%D0%B2%D0%BA%D0%B0%20%D0%B2%20%D0%92%D0%A3%D0%97.%20%D0%A0%D0%B0%D1%81%D1%82%D0%B5%D0%BD%D0%B8%D1%8F/1.%20%D0%9C%D0%BE%D1%80%D1%84%D0%BE%D0%BB%D0%BE%D0%B3%D0%B8%D1%8F/%D0%92%D0%B5%D1%82%D0%B2%D0%BB%D0%B5%D0%BD%D0%B8%D0%B5%20%D0%BF%D0%BE%D0%B1%D0%B5%D0%B3%D0%BE%D0%B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1" cy="50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66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Корінь і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Листкостеблова</a:t>
            </a:r>
            <a:r>
              <a:rPr lang="uk-UA" sz="2800" dirty="0" smtClean="0"/>
              <a:t> будова пагона найоптимальніша                        для життя у повітряному середовищі</a:t>
            </a:r>
            <a:endParaRPr lang="ru-RU" sz="2800" dirty="0"/>
          </a:p>
        </p:txBody>
      </p:sp>
      <p:pic>
        <p:nvPicPr>
          <p:cNvPr id="22530" name="Picture 2" descr="http://pets-and-plants.ru/upload/image/vremya_peresazhivat_fik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7326"/>
            <a:ext cx="7043936" cy="556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66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Корінь і пагін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Площа поверхні коренів більша за площу поверхні пагонів (у пшениці 639м</a:t>
            </a:r>
            <a:r>
              <a:rPr lang="uk-UA" sz="2800" baseline="30000" dirty="0" smtClean="0"/>
              <a:t>2</a:t>
            </a:r>
            <a:r>
              <a:rPr lang="uk-UA" sz="2800" dirty="0" smtClean="0"/>
              <a:t> і 5м</a:t>
            </a:r>
            <a:r>
              <a:rPr lang="uk-UA" sz="2800" baseline="30000" dirty="0" smtClean="0"/>
              <a:t>2 </a:t>
            </a:r>
            <a:r>
              <a:rPr lang="uk-UA" sz="2800" dirty="0" smtClean="0"/>
              <a:t>(у 130 разів))</a:t>
            </a:r>
            <a:endParaRPr lang="ru-RU" sz="2800" dirty="0"/>
          </a:p>
        </p:txBody>
      </p:sp>
      <p:pic>
        <p:nvPicPr>
          <p:cNvPr id="23554" name="Picture 2" descr="http://kaz-ekzams.ru/uploads/posts/2010-08/1283007003_313e42303d383a30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" y="1196752"/>
            <a:ext cx="9117531" cy="42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81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Репродуктивні органи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/>
              <a:t>К</a:t>
            </a:r>
            <a:r>
              <a:rPr lang="uk-UA" sz="2800" dirty="0" smtClean="0"/>
              <a:t>вітка – видозмінений нерозгалужений пагін                                 для розмноження</a:t>
            </a:r>
            <a:endParaRPr lang="ru-RU" sz="2800" dirty="0"/>
          </a:p>
        </p:txBody>
      </p:sp>
      <p:pic>
        <p:nvPicPr>
          <p:cNvPr id="24578" name="Picture 2" descr="http://www.photoglade.com/images/250_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7476"/>
            <a:ext cx="5616624" cy="564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66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Репродуктивні органи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Насінина містить під шкіркою                                                        зародок рослини і запас поживних речовин</a:t>
            </a:r>
            <a:endParaRPr lang="ru-RU" sz="2800" dirty="0"/>
          </a:p>
        </p:txBody>
      </p:sp>
      <p:pic>
        <p:nvPicPr>
          <p:cNvPr id="25602" name="Picture 2" descr="http://erokina.volsk-sch11.edusite.ru/images/risunok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390"/>
            <a:ext cx="8676456" cy="546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19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Репродуктивні органи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Плід – видозмінена квітка для захисту і поширення насіння</a:t>
            </a:r>
            <a:endParaRPr lang="ru-RU" sz="2800" dirty="0"/>
          </a:p>
        </p:txBody>
      </p:sp>
      <p:pic>
        <p:nvPicPr>
          <p:cNvPr id="26628" name="Picture 4" descr="http://chudo-ogorod.ru/wp-content/uploads/2010/02/ogure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" y="574985"/>
            <a:ext cx="8316416" cy="552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19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Репродуктивні органи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Плід – видозмінена квітка для захисту і поширення насіння</a:t>
            </a:r>
            <a:endParaRPr lang="ru-RU" sz="2800" dirty="0"/>
          </a:p>
        </p:txBody>
      </p:sp>
      <p:pic>
        <p:nvPicPr>
          <p:cNvPr id="26628" name="Picture 4" descr="http://chudo-ogorod.ru/wp-content/uploads/2010/02/ogure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" y="574985"/>
            <a:ext cx="8316416" cy="552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poltava.info/static/prikol/0/6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" y="0"/>
            <a:ext cx="9142753" cy="68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30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Плід – видозмінена квітка для захисту і поширення насіння</a:t>
            </a:r>
            <a:endParaRPr lang="ru-RU" sz="2800" dirty="0"/>
          </a:p>
        </p:txBody>
      </p:sp>
      <p:pic>
        <p:nvPicPr>
          <p:cNvPr id="28676" name="Picture 4" descr="http://www.esaul.net/uploads/posts/1153038446_grbu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62287" cy="60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30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Плід – видозмінена квітка для захисту і поширення насіння</a:t>
            </a:r>
            <a:endParaRPr lang="ru-RU" sz="2800" dirty="0"/>
          </a:p>
        </p:txBody>
      </p:sp>
      <p:pic>
        <p:nvPicPr>
          <p:cNvPr id="29698" name="Picture 2" descr="http://i1.i.ua/prikol/pic/7/5/474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36496" cy="62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3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Органи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Органи можуть виглядати дуже незвично</a:t>
            </a:r>
            <a:endParaRPr lang="ru-RU" sz="2800" dirty="0"/>
          </a:p>
        </p:txBody>
      </p:sp>
      <p:pic>
        <p:nvPicPr>
          <p:cNvPr id="3074" name="Picture 2" descr="http://bigpicture.ru/wp-content/uploads/2010/11/0_23b6c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725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Органи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Вегетативні органи виконують основні життєві функції: ріст, живлення, дихання, фотосинтез, транспортування тощо</a:t>
            </a:r>
            <a:endParaRPr lang="ru-RU" sz="2800" dirty="0"/>
          </a:p>
        </p:txBody>
      </p:sp>
      <p:pic>
        <p:nvPicPr>
          <p:cNvPr id="4098" name="Picture 2" descr="http://www.alegri.ru/images/8-2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6142"/>
            <a:ext cx="7406469" cy="56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Органи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Репродуктивні органи формують зачатки нового організму, захищають їх</a:t>
            </a:r>
            <a:r>
              <a:rPr lang="uk-UA" sz="2800" dirty="0"/>
              <a:t> </a:t>
            </a:r>
            <a:r>
              <a:rPr lang="uk-UA" sz="2800" dirty="0" smtClean="0"/>
              <a:t>і розселяють</a:t>
            </a:r>
            <a:endParaRPr lang="ru-RU" sz="2800" dirty="0"/>
          </a:p>
        </p:txBody>
      </p:sp>
      <p:pic>
        <p:nvPicPr>
          <p:cNvPr id="5122" name="Picture 2" descr="http://upload.wikimedia.org/wikipedia/commons/6/6c/ArctiumLapp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4" y="548680"/>
            <a:ext cx="777876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Органи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89240"/>
            <a:ext cx="9144000" cy="12687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Фітотерапія – лікування травами –                                                                               використовує різні органи рослин:                                                                             корені, пагони, листки, квітки, плоди, насіння</a:t>
            </a:r>
            <a:endParaRPr lang="ru-RU" sz="2800" dirty="0"/>
          </a:p>
        </p:txBody>
      </p:sp>
      <p:pic>
        <p:nvPicPr>
          <p:cNvPr id="6146" name="Picture 2" descr="http://08.od.ua/data/category/fitoterapiya/lechenie_trav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548680"/>
            <a:ext cx="6001648" cy="51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92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Утворення органів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Одні рослини живуть недовго</a:t>
            </a:r>
            <a:endParaRPr lang="ru-RU" sz="2800" dirty="0"/>
          </a:p>
        </p:txBody>
      </p:sp>
      <p:pic>
        <p:nvPicPr>
          <p:cNvPr id="7170" name="Picture 2" descr="http://cemkin.ru/storage/uploads/2012/06/stampfot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0493"/>
            <a:ext cx="7427979" cy="55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Утворення органів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Інші рослини живуть тисячі років</a:t>
            </a:r>
            <a:endParaRPr lang="ru-RU" sz="2800" dirty="0"/>
          </a:p>
        </p:txBody>
      </p:sp>
      <p:pic>
        <p:nvPicPr>
          <p:cNvPr id="8194" name="Picture 2" descr="http://storage1.static.itmages.ru/i/13/0625/h_1372106729_1767531_b0182ef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50162" cy="563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0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Утворення органів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В усіх рослин спочатку формуються вегетативні органи,           потім – репродуктивні </a:t>
            </a:r>
            <a:endParaRPr lang="ru-RU" sz="2800" dirty="0"/>
          </a:p>
        </p:txBody>
      </p:sp>
      <p:pic>
        <p:nvPicPr>
          <p:cNvPr id="9218" name="Picture 2" descr="http://coltivareparole.it/wp-content/uploads/2013/04/germogliopisel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49589" cy="548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01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302</Words>
  <Application>Microsoft Office PowerPoint</Application>
  <PresentationFormat>Экран (4:3)</PresentationFormat>
  <Paragraphs>55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Органи рослин</vt:lpstr>
      <vt:lpstr>Органи рослин</vt:lpstr>
      <vt:lpstr>Органи рослин</vt:lpstr>
      <vt:lpstr>Органи рослин</vt:lpstr>
      <vt:lpstr>Органи рослин</vt:lpstr>
      <vt:lpstr>Органи рослин</vt:lpstr>
      <vt:lpstr>Утворення органів</vt:lpstr>
      <vt:lpstr>Утворення органів</vt:lpstr>
      <vt:lpstr>Утворення органів</vt:lpstr>
      <vt:lpstr>Утворення органів</vt:lpstr>
      <vt:lpstr>Утворення органів</vt:lpstr>
      <vt:lpstr>Утворення органів</vt:lpstr>
      <vt:lpstr>Утворення органів</vt:lpstr>
      <vt:lpstr>Утворення органів</vt:lpstr>
      <vt:lpstr>Утворення органів</vt:lpstr>
      <vt:lpstr>Утворення органів</vt:lpstr>
      <vt:lpstr>Утворення органів</vt:lpstr>
      <vt:lpstr>Корінь і пагін</vt:lpstr>
      <vt:lpstr>Корінь і пагін</vt:lpstr>
      <vt:lpstr>Корінь і пагін</vt:lpstr>
      <vt:lpstr>Корінь і пагін</vt:lpstr>
      <vt:lpstr>Корінь і пагін</vt:lpstr>
      <vt:lpstr>Корінь і пагін</vt:lpstr>
      <vt:lpstr>Репродуктивні органи</vt:lpstr>
      <vt:lpstr>Репродуктивні органи</vt:lpstr>
      <vt:lpstr>Репродуктивні органи</vt:lpstr>
      <vt:lpstr>Репродуктивні органи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 рослин</dc:title>
  <dc:creator>User</dc:creator>
  <cp:lastModifiedBy>Пользователь</cp:lastModifiedBy>
  <cp:revision>16</cp:revision>
  <dcterms:created xsi:type="dcterms:W3CDTF">2012-09-25T19:04:13Z</dcterms:created>
  <dcterms:modified xsi:type="dcterms:W3CDTF">2020-09-08T12:33:18Z</dcterms:modified>
</cp:coreProperties>
</file>