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1" r:id="rId13"/>
    <p:sldId id="272" r:id="rId14"/>
    <p:sldId id="273" r:id="rId15"/>
    <p:sldId id="274" r:id="rId16"/>
    <p:sldId id="275" r:id="rId17"/>
    <p:sldId id="277" r:id="rId18"/>
    <p:sldId id="27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59" autoAdjust="0"/>
    <p:restoredTop sz="94660"/>
  </p:normalViewPr>
  <p:slideViewPr>
    <p:cSldViewPr>
      <p:cViewPr varScale="1">
        <p:scale>
          <a:sx n="69" d="100"/>
          <a:sy n="69" d="100"/>
        </p:scale>
        <p:origin x="-9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20.12.2013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60649"/>
            <a:ext cx="7772400" cy="1224135"/>
          </a:xfrm>
        </p:spPr>
        <p:txBody>
          <a:bodyPr>
            <a:normAutofit fontScale="90000"/>
          </a:bodyPr>
          <a:lstStyle/>
          <a:p>
            <a:r>
              <a:rPr lang="uk-UA" dirty="0" smtClean="0"/>
              <a:t>Різноманітність живих організмів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 smtClean="0"/>
              <a:t>  </a:t>
            </a:r>
            <a:endParaRPr lang="ru-RU" dirty="0"/>
          </a:p>
        </p:txBody>
      </p:sp>
      <p:pic>
        <p:nvPicPr>
          <p:cNvPr id="1026" name="Picture 2" descr="http://www.fullhdoboi.ru/_ph/20/6812059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1700809"/>
            <a:ext cx="9168343" cy="51571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Автотрофні організми - рослини</a:t>
            </a:r>
            <a:endParaRPr lang="ru-RU" sz="2800" dirty="0"/>
          </a:p>
        </p:txBody>
      </p:sp>
      <p:pic>
        <p:nvPicPr>
          <p:cNvPr id="8194" name="Picture 2" descr="http://ritehouse.ru/uploads/posts/2012-09/1346594935_2012-08-11_2344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677671" cy="50405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Гетеротрофні організми – тварини, гриби</a:t>
            </a:r>
            <a:endParaRPr lang="ru-RU" sz="2800" dirty="0"/>
          </a:p>
        </p:txBody>
      </p:sp>
      <p:pic>
        <p:nvPicPr>
          <p:cNvPr id="7170" name="Picture 2" descr="http://img-fotki.yandex.ru/get/29/lnn23.29/0_180e1_be3f9373_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836712"/>
            <a:ext cx="6696744" cy="521006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Середовища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err="1" smtClean="0"/>
              <a:t>Наземно</a:t>
            </a:r>
            <a:r>
              <a:rPr lang="uk-UA" sz="2800" dirty="0" smtClean="0"/>
              <a:t> - повітряне</a:t>
            </a:r>
            <a:endParaRPr lang="ru-RU" sz="2800" dirty="0"/>
          </a:p>
        </p:txBody>
      </p:sp>
      <p:pic>
        <p:nvPicPr>
          <p:cNvPr id="16388" name="Picture 4" descr="http://900igr.net/datai/okruzhajuschij-mir/Mnogoobrazie-organizmov/0004-013-SREDA-OBITANIJA-eto-to-chto-okruzhaet-zhivoj-organiz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908720"/>
            <a:ext cx="7344816" cy="52694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Середовища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smtClean="0"/>
              <a:t>Водне </a:t>
            </a:r>
            <a:endParaRPr lang="ru-RU" sz="2800" dirty="0"/>
          </a:p>
        </p:txBody>
      </p:sp>
      <p:pic>
        <p:nvPicPr>
          <p:cNvPr id="1026" name="Picture 2" descr="http://www.cawater-info.net/all_about_water/wp-content/uploads/2011/11/voda-sreda-obitaniy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7056601" cy="52958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Середовища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2800" dirty="0" err="1" smtClean="0"/>
              <a:t>Ґрунтове</a:t>
            </a:r>
            <a:endParaRPr lang="ru-RU" sz="2800" dirty="0"/>
          </a:p>
        </p:txBody>
      </p:sp>
      <p:pic>
        <p:nvPicPr>
          <p:cNvPr id="19458" name="Picture 2" descr="http://geotec.com.ua/img/pic/pressa-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645940" cy="52565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2074"/>
          </a:xfrm>
        </p:spPr>
        <p:txBody>
          <a:bodyPr>
            <a:noAutofit/>
          </a:bodyPr>
          <a:lstStyle/>
          <a:p>
            <a:r>
              <a:rPr lang="uk-UA" sz="3200" dirty="0" smtClean="0"/>
              <a:t>Середовища існування 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93296"/>
            <a:ext cx="8229600" cy="50405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uk-UA" sz="2800" dirty="0" err="1" smtClean="0"/>
              <a:t>Організмове</a:t>
            </a:r>
            <a:r>
              <a:rPr lang="uk-UA" sz="2800" dirty="0" smtClean="0"/>
              <a:t> </a:t>
            </a:r>
            <a:endParaRPr lang="ru-RU" sz="2800" dirty="0"/>
          </a:p>
        </p:txBody>
      </p:sp>
      <p:pic>
        <p:nvPicPr>
          <p:cNvPr id="18434" name="Picture 2" descr="http://vookazooka.ru/uploads/posts/2012-02/1328803492_vookazooka.ru-09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875240" cy="525016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Класифікація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920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2800" dirty="0" smtClean="0"/>
              <a:t>Основна одиниця класифікації – вид, </a:t>
            </a:r>
          </a:p>
          <a:p>
            <a:pPr algn="ctr">
              <a:buNone/>
            </a:pPr>
            <a:r>
              <a:rPr lang="uk-UA" sz="2800" dirty="0" smtClean="0"/>
              <a:t>який має міжнародну латинську назву</a:t>
            </a:r>
            <a:endParaRPr lang="ru-RU" sz="2800" dirty="0"/>
          </a:p>
        </p:txBody>
      </p:sp>
      <p:pic>
        <p:nvPicPr>
          <p:cNvPr id="2050" name="Picture 2" descr="http://gallery.new-ecopsychology.org/photo/plants/wild_apple_(malus_sylvestris)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4523656" cy="3008232"/>
          </a:xfrm>
          <a:prstGeom prst="rect">
            <a:avLst/>
          </a:prstGeom>
          <a:noFill/>
        </p:spPr>
      </p:pic>
      <p:pic>
        <p:nvPicPr>
          <p:cNvPr id="2052" name="Picture 4" descr="http://gallery.new-ecopsychology.org/photo/plants/wild_apple_(malus_sylvestris)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67944" y="2276872"/>
            <a:ext cx="4608512" cy="34563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259632" y="4293096"/>
            <a:ext cx="226408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Яблуня лісова (дика)</a:t>
            </a:r>
            <a:r>
              <a:rPr lang="en-US" dirty="0" smtClean="0"/>
              <a:t> </a:t>
            </a:r>
            <a:endParaRPr lang="uk-UA" dirty="0" smtClean="0"/>
          </a:p>
          <a:p>
            <a:pPr algn="ctr"/>
            <a:r>
              <a:rPr lang="en-US" dirty="0" err="1" smtClean="0"/>
              <a:t>Málus</a:t>
            </a:r>
            <a:r>
              <a:rPr lang="en-US" dirty="0" smtClean="0"/>
              <a:t> </a:t>
            </a:r>
            <a:r>
              <a:rPr lang="en-US" dirty="0" err="1" smtClean="0"/>
              <a:t>sylvéstris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Класифікація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805264"/>
            <a:ext cx="8229600" cy="792088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uk-UA" sz="2800" dirty="0" smtClean="0"/>
              <a:t>Основна одиниця класифікації – вид, </a:t>
            </a:r>
          </a:p>
          <a:p>
            <a:pPr algn="ctr">
              <a:buNone/>
            </a:pPr>
            <a:r>
              <a:rPr lang="uk-UA" sz="2800" dirty="0" smtClean="0"/>
              <a:t>який має міжнародну латинську назву</a:t>
            </a:r>
            <a:endParaRPr lang="ru-RU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272885" y="4293096"/>
            <a:ext cx="23756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uk-UA" dirty="0" smtClean="0"/>
              <a:t> </a:t>
            </a:r>
          </a:p>
        </p:txBody>
      </p:sp>
      <p:pic>
        <p:nvPicPr>
          <p:cNvPr id="30724" name="Picture 4" descr="http://img0.liveinternet.ru/images/attach/c/1/61/783/61783129_1279705574_1f4b5ff987c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908720"/>
            <a:ext cx="4562872" cy="3422154"/>
          </a:xfrm>
          <a:prstGeom prst="rect">
            <a:avLst/>
          </a:prstGeom>
          <a:noFill/>
        </p:spPr>
      </p:pic>
      <p:pic>
        <p:nvPicPr>
          <p:cNvPr id="30726" name="Picture 6" descr="http://derevoikust.ru/uploads/posts/2011-07/1310129975_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79912" y="2132856"/>
            <a:ext cx="4762500" cy="3571875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1331640" y="4653136"/>
            <a:ext cx="184730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dirty="0" smtClean="0"/>
              <a:t>Яблуня домашня</a:t>
            </a:r>
          </a:p>
          <a:p>
            <a:pPr algn="ctr"/>
            <a:r>
              <a:rPr lang="en-US" dirty="0" err="1" smtClean="0"/>
              <a:t>Malus</a:t>
            </a:r>
            <a:r>
              <a:rPr lang="en-US" dirty="0" smtClean="0"/>
              <a:t> </a:t>
            </a:r>
            <a:r>
              <a:rPr lang="en-US" dirty="0" err="1" smtClean="0"/>
              <a:t>domestica</a:t>
            </a:r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Класифікація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54461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r>
              <a:rPr lang="uk-UA" sz="4100" dirty="0" smtClean="0"/>
              <a:t>Царство – Рослини</a:t>
            </a:r>
          </a:p>
          <a:p>
            <a:pPr algn="ctr">
              <a:buNone/>
            </a:pPr>
            <a:r>
              <a:rPr lang="uk-UA" sz="4100" dirty="0" smtClean="0"/>
              <a:t>Відділ – Покритонасінні</a:t>
            </a:r>
          </a:p>
          <a:p>
            <a:pPr algn="ctr">
              <a:buNone/>
            </a:pPr>
            <a:r>
              <a:rPr lang="uk-UA" sz="4100" dirty="0" smtClean="0"/>
              <a:t>Клас – Дводольні</a:t>
            </a:r>
          </a:p>
          <a:p>
            <a:pPr algn="ctr">
              <a:buNone/>
            </a:pPr>
            <a:r>
              <a:rPr lang="uk-UA" sz="4100" dirty="0" smtClean="0"/>
              <a:t>Порядок – Розоцвіті</a:t>
            </a:r>
          </a:p>
          <a:p>
            <a:pPr algn="ctr">
              <a:buNone/>
            </a:pPr>
            <a:r>
              <a:rPr lang="uk-UA" sz="4100" dirty="0" smtClean="0"/>
              <a:t>Родина – Розові</a:t>
            </a:r>
          </a:p>
          <a:p>
            <a:pPr algn="ctr">
              <a:buNone/>
            </a:pPr>
            <a:r>
              <a:rPr lang="uk-UA" sz="4100" dirty="0" smtClean="0"/>
              <a:t>Рід – Яблуня</a:t>
            </a:r>
          </a:p>
          <a:p>
            <a:pPr algn="ctr">
              <a:buNone/>
            </a:pPr>
            <a:r>
              <a:rPr lang="uk-UA" sz="4100" dirty="0" smtClean="0"/>
              <a:t>Вид – Яблуня лісова, Яблуня домашня</a:t>
            </a:r>
            <a:endParaRPr lang="uk-UA" sz="2800" dirty="0" smtClean="0"/>
          </a:p>
          <a:p>
            <a:pPr algn="ctr">
              <a:buNone/>
            </a:pPr>
            <a:endParaRPr lang="uk-UA" sz="2800" dirty="0" smtClean="0"/>
          </a:p>
          <a:p>
            <a:pPr algn="ctr">
              <a:buNone/>
            </a:pPr>
            <a:r>
              <a:rPr lang="uk-UA" sz="2800" dirty="0" smtClean="0"/>
              <a:t>Основні категорії класифікації рослин</a:t>
            </a:r>
            <a:endParaRPr lang="ru-RU" sz="2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800" dirty="0" smtClean="0"/>
              <a:t>Одноклітинні організми – бактерії, водорості, гриби , тварини</a:t>
            </a:r>
            <a:endParaRPr lang="ru-RU" sz="2800" dirty="0"/>
          </a:p>
        </p:txBody>
      </p:sp>
      <p:pic>
        <p:nvPicPr>
          <p:cNvPr id="29698" name="Picture 2" descr="http://tana.ucoz.ru/_ld/12/781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1384201" y="496119"/>
            <a:ext cx="2343150" cy="3168352"/>
          </a:xfrm>
          <a:prstGeom prst="rect">
            <a:avLst/>
          </a:prstGeom>
          <a:noFill/>
        </p:spPr>
      </p:pic>
      <p:pic>
        <p:nvPicPr>
          <p:cNvPr id="29700" name="Picture 4" descr="http://million-questions.ru/wp-content/uploads/2012/03/chlamydomona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356992"/>
            <a:ext cx="3902968" cy="2599022"/>
          </a:xfrm>
          <a:prstGeom prst="rect">
            <a:avLst/>
          </a:prstGeom>
          <a:noFill/>
        </p:spPr>
      </p:pic>
      <p:pic>
        <p:nvPicPr>
          <p:cNvPr id="29702" name="Picture 6" descr="http://basik.ru/images/myxamycetes_foto/shor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55976" y="908720"/>
            <a:ext cx="3736264" cy="2376264"/>
          </a:xfrm>
          <a:prstGeom prst="rect">
            <a:avLst/>
          </a:prstGeom>
          <a:noFill/>
        </p:spPr>
      </p:pic>
      <p:pic>
        <p:nvPicPr>
          <p:cNvPr id="29704" name="Picture 8" descr="http://www.zooeco.com/Im7/foraminefera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76056" y="3356992"/>
            <a:ext cx="3018249" cy="25922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 fontScale="85000" lnSpcReduction="10000"/>
          </a:bodyPr>
          <a:lstStyle/>
          <a:p>
            <a:pPr algn="ctr">
              <a:buNone/>
            </a:pPr>
            <a:r>
              <a:rPr lang="uk-UA" sz="2800" dirty="0" smtClean="0"/>
              <a:t>Багатоклітинні рослини і тварини мають тканини й органи</a:t>
            </a:r>
            <a:endParaRPr lang="ru-RU" sz="2800" dirty="0"/>
          </a:p>
        </p:txBody>
      </p:sp>
      <p:pic>
        <p:nvPicPr>
          <p:cNvPr id="28674" name="Picture 2" descr="http://doseng.org/uploads/posts/2011-06/thumbs/1307092449_1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836712"/>
            <a:ext cx="7390531" cy="515225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33256"/>
            <a:ext cx="8229600" cy="864096"/>
          </a:xfrm>
        </p:spPr>
        <p:txBody>
          <a:bodyPr>
            <a:normAutofit fontScale="92500" lnSpcReduction="20000"/>
          </a:bodyPr>
          <a:lstStyle/>
          <a:p>
            <a:pPr algn="ctr">
              <a:buNone/>
            </a:pPr>
            <a:r>
              <a:rPr lang="uk-UA" sz="2800" dirty="0" smtClean="0"/>
              <a:t>Віруси – особлива форма життя, </a:t>
            </a:r>
          </a:p>
          <a:p>
            <a:pPr algn="ctr">
              <a:buNone/>
            </a:pPr>
            <a:r>
              <a:rPr lang="uk-UA" sz="2800" dirty="0" smtClean="0"/>
              <a:t>не мають клітинної будови і поза організмом –  неживі</a:t>
            </a:r>
            <a:endParaRPr lang="ru-RU" sz="2800" dirty="0"/>
          </a:p>
        </p:txBody>
      </p:sp>
      <p:pic>
        <p:nvPicPr>
          <p:cNvPr id="27650" name="Picture 2" descr="http://img1.liveinternet.ru/images/foto/b/3/277/3330277/f_1861725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908720"/>
            <a:ext cx="8424335" cy="474610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Царство Бактерії</a:t>
            </a:r>
            <a:endParaRPr lang="ru-RU" sz="2800" dirty="0"/>
          </a:p>
        </p:txBody>
      </p:sp>
      <p:pic>
        <p:nvPicPr>
          <p:cNvPr id="26626" name="Picture 2" descr="http://newsinphoto.ru/wp-content/uploads/2011/05/%D0%B1%D0%B0%D0%BA%D1%82%D0%B5%D1%80%D0%B8%D0%B8-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43608" y="836712"/>
            <a:ext cx="7086600" cy="51625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Царство Рослини</a:t>
            </a:r>
            <a:endParaRPr lang="ru-RU" sz="2800" dirty="0"/>
          </a:p>
        </p:txBody>
      </p:sp>
      <p:pic>
        <p:nvPicPr>
          <p:cNvPr id="25602" name="Picture 2" descr="http://open.az/uploads/posts/2011-12/1325147938_rewalls.com-2739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5616" y="836712"/>
            <a:ext cx="6984776" cy="52385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Царство Тварини</a:t>
            </a:r>
            <a:endParaRPr lang="ru-RU" sz="2800" dirty="0"/>
          </a:p>
        </p:txBody>
      </p:sp>
      <p:sp>
        <p:nvSpPr>
          <p:cNvPr id="24578" name="AutoShape 2" descr="http://img.dailymail.co.uk/i/pix/2008/01_01/Salamander3PA_800x521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24580" name="Picture 4" descr="http://img.dailymail.co.uk/i/pix/2008/01_01/Salamander3PA_800x5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836712"/>
            <a:ext cx="8062276" cy="525055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Царство Гриби</a:t>
            </a:r>
            <a:endParaRPr lang="ru-RU" sz="2800" dirty="0"/>
          </a:p>
        </p:txBody>
      </p:sp>
      <p:pic>
        <p:nvPicPr>
          <p:cNvPr id="10242" name="Picture 2" descr="http://f1.foto.rambler.ru/preview/r/668x447/4d6437f9-5101-5c8f-23a0-8bfa6f4e9dc0/%D0%93%D1%80%D0%B8%D0%B1%D1%8B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836712"/>
            <a:ext cx="7761621" cy="519377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uk-UA" sz="3200" dirty="0" smtClean="0"/>
              <a:t>Різноманітність організмів</a:t>
            </a:r>
            <a:endParaRPr lang="ru-RU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021288"/>
            <a:ext cx="8229600" cy="576064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uk-UA" sz="2800" dirty="0" smtClean="0"/>
              <a:t>Царство Віруси</a:t>
            </a:r>
            <a:endParaRPr lang="ru-RU" sz="2800" dirty="0"/>
          </a:p>
        </p:txBody>
      </p:sp>
      <p:pic>
        <p:nvPicPr>
          <p:cNvPr id="22530" name="Picture 2" descr="http://www.chemport.ru/newsimages/1165571904viru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08720"/>
            <a:ext cx="7645820" cy="511256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158</Words>
  <Application>Microsoft Office PowerPoint</Application>
  <PresentationFormat>Экран (4:3)</PresentationFormat>
  <Paragraphs>53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Тема Office</vt:lpstr>
      <vt:lpstr>Різноманітність живих організмів</vt:lpstr>
      <vt:lpstr>Різноманітність організмів</vt:lpstr>
      <vt:lpstr>Різноманітність організмів</vt:lpstr>
      <vt:lpstr>Різноманітність організмів</vt:lpstr>
      <vt:lpstr>Різноманітність організмів</vt:lpstr>
      <vt:lpstr>Різноманітність організмів</vt:lpstr>
      <vt:lpstr>Різноманітність організмів</vt:lpstr>
      <vt:lpstr>Різноманітність організмів</vt:lpstr>
      <vt:lpstr>Різноманітність організмів</vt:lpstr>
      <vt:lpstr>Різноманітність організмів</vt:lpstr>
      <vt:lpstr>Різноманітність організмів</vt:lpstr>
      <vt:lpstr>Середовища існування </vt:lpstr>
      <vt:lpstr>Середовища існування </vt:lpstr>
      <vt:lpstr>Середовища існування </vt:lpstr>
      <vt:lpstr>Середовища існування </vt:lpstr>
      <vt:lpstr>Класифікація організмів</vt:lpstr>
      <vt:lpstr>Класифікація організмів</vt:lpstr>
      <vt:lpstr>Класифікація організмів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Різноманітність живих організмів</dc:title>
  <dc:creator>User</dc:creator>
  <cp:lastModifiedBy>Пользователь Windows</cp:lastModifiedBy>
  <cp:revision>12</cp:revision>
  <dcterms:created xsi:type="dcterms:W3CDTF">2012-09-12T20:13:36Z</dcterms:created>
  <dcterms:modified xsi:type="dcterms:W3CDTF">2013-12-20T10:32:45Z</dcterms:modified>
</cp:coreProperties>
</file>