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224135"/>
          </a:xfrm>
        </p:spPr>
        <p:txBody>
          <a:bodyPr/>
          <a:lstStyle/>
          <a:p>
            <a:r>
              <a:rPr lang="uk-UA" dirty="0" smtClean="0"/>
              <a:t>Зоологія – наука про тварин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7890" name="Picture 2" descr="Занимательная зо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7823"/>
            <a:ext cx="9144000" cy="5980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Зоологія – наука про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Іхтіологія – наука про риб </a:t>
            </a:r>
            <a:endParaRPr lang="ru-RU" dirty="0"/>
          </a:p>
        </p:txBody>
      </p:sp>
      <p:pic>
        <p:nvPicPr>
          <p:cNvPr id="28674" name="Picture 2" descr="http://samsay.ru/uploads/posts/2009-09/1252840841_2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344816" cy="5508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Зоологія – наука про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Орнітологія – наука по птахів </a:t>
            </a:r>
            <a:endParaRPr lang="ru-RU" dirty="0"/>
          </a:p>
        </p:txBody>
      </p:sp>
      <p:pic>
        <p:nvPicPr>
          <p:cNvPr id="27650" name="Picture 2" descr="http://www.mansana.com/img/countries/excursions/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236296" cy="5427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Зоологія – наука про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dirty="0" smtClean="0"/>
              <a:t> Морфологія – наука про будову організму й органів </a:t>
            </a:r>
            <a:endParaRPr lang="ru-RU" dirty="0"/>
          </a:p>
        </p:txBody>
      </p:sp>
      <p:pic>
        <p:nvPicPr>
          <p:cNvPr id="26626" name="Picture 2" descr="http://upload.wikimedia.org/wikipedia/commons/thumb/4/4e/Scheme_cat_anatomy-ru.svg/375px-Scheme_cat_anatomy-ru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4730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Зоологія – наука про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dirty="0" smtClean="0"/>
              <a:t> Фізіологія – наука про роботу органів і їхніх систем </a:t>
            </a:r>
            <a:endParaRPr lang="ru-RU" dirty="0"/>
          </a:p>
        </p:txBody>
      </p:sp>
      <p:pic>
        <p:nvPicPr>
          <p:cNvPr id="25602" name="Picture 2" descr="http://modernbiology.ru/ur_ev_krov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6991113" cy="5414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Зоологія – наука про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smtClean="0"/>
              <a:t> Зоогеографія – наука про закономірності розселення тварин </a:t>
            </a:r>
            <a:endParaRPr lang="ru-RU" dirty="0"/>
          </a:p>
        </p:txBody>
      </p:sp>
      <p:pic>
        <p:nvPicPr>
          <p:cNvPr id="24578" name="Picture 2" descr="http://www.darwin.museum.ru/expos/zoogeo/Img/Vitr_Foto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837345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Зоологія – наука про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Етологія – наука пор поведінку тварин </a:t>
            </a:r>
            <a:endParaRPr lang="ru-RU" dirty="0"/>
          </a:p>
        </p:txBody>
      </p:sp>
      <p:pic>
        <p:nvPicPr>
          <p:cNvPr id="23554" name="Picture 2" descr="http://www.perunica.ru/uploads/posts/2011-07/1309705652_1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1712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Зоологія – наука про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Палеозоологія – наука про вимерлих тварин </a:t>
            </a:r>
            <a:endParaRPr lang="ru-RU" dirty="0"/>
          </a:p>
        </p:txBody>
      </p:sp>
      <p:pic>
        <p:nvPicPr>
          <p:cNvPr id="22530" name="Picture 2" descr="http://paleoworld.ucoz.ru/_ph/3/72348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74966" cy="5469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Зоологія – наука про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Систематика – наука про класифікацію тварин </a:t>
            </a:r>
            <a:endParaRPr lang="ru-RU" dirty="0"/>
          </a:p>
        </p:txBody>
      </p:sp>
      <p:pic>
        <p:nvPicPr>
          <p:cNvPr id="21506" name="Picture 2" descr="http://www.zin.ru/projects/zooint_r/images/anicla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719359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Особливості  тварин як живих організмів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Обмін речовин: живлення </a:t>
            </a:r>
            <a:endParaRPr lang="ru-RU" dirty="0"/>
          </a:p>
        </p:txBody>
      </p:sp>
      <p:pic>
        <p:nvPicPr>
          <p:cNvPr id="20490" name="Picture 10" descr="http://www.journal.lv/media/Katmai-National-Park-bear-fis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620688"/>
            <a:ext cx="7622017" cy="5472608"/>
          </a:xfrm>
          <a:prstGeom prst="rect">
            <a:avLst/>
          </a:prstGeom>
          <a:noFill/>
        </p:spPr>
      </p:pic>
      <p:pic>
        <p:nvPicPr>
          <p:cNvPr id="20492" name="Picture 12" descr="http://www.photos-of-nature.narod.ru/2008/Bor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645024"/>
            <a:ext cx="3275856" cy="2456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Особливості  тварин як живих організмів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Обмін речовин: дихання </a:t>
            </a:r>
            <a:endParaRPr lang="ru-RU" dirty="0"/>
          </a:p>
        </p:txBody>
      </p:sp>
      <p:pic>
        <p:nvPicPr>
          <p:cNvPr id="19458" name="Picture 2" descr="http://troffix.ru/upload/medialibrary/5e8/hobo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560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Біологія – комплекс наук про живу природу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Царство Рослини </a:t>
            </a:r>
            <a:endParaRPr lang="ru-RU" dirty="0"/>
          </a:p>
        </p:txBody>
      </p:sp>
      <p:pic>
        <p:nvPicPr>
          <p:cNvPr id="35842" name="Picture 2" descr="http://dacha-deluxe.ru/wp-content/uploads/2011/04/Coffee_Hedgerow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692696"/>
            <a:ext cx="8037741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Особливості  тварин як живих організмів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Обмін речовин: виділення </a:t>
            </a:r>
            <a:endParaRPr lang="ru-RU" dirty="0"/>
          </a:p>
        </p:txBody>
      </p:sp>
      <p:pic>
        <p:nvPicPr>
          <p:cNvPr id="18434" name="Picture 2" descr="http://files.school-collection.edu.ru/dlrstore/126cb781-76a6-4566-ac4e-0058ef45a180/%5BBI7ZD_13-02%5D_%5BIL_04%5D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6510"/>
            <a:ext cx="9150790" cy="5261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Особливості  тварин як живих організмів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Ріст </a:t>
            </a:r>
            <a:endParaRPr lang="ru-RU" dirty="0"/>
          </a:p>
        </p:txBody>
      </p:sp>
      <p:pic>
        <p:nvPicPr>
          <p:cNvPr id="17410" name="Picture 2" descr="http://www.zooportal.org/sites/default/files/babies_20111106_0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89997" cy="5518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Особливості  тварин як живих організмів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Розвиток </a:t>
            </a:r>
            <a:endParaRPr lang="ru-RU" dirty="0"/>
          </a:p>
        </p:txBody>
      </p:sp>
      <p:pic>
        <p:nvPicPr>
          <p:cNvPr id="16386" name="Picture 2" descr="http://www.origins.org.ua/pictures/5780st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64704"/>
            <a:ext cx="5904656" cy="540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Особливості  тварин як живих організмів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Рух </a:t>
            </a:r>
            <a:endParaRPr lang="ru-RU" dirty="0"/>
          </a:p>
        </p:txBody>
      </p:sp>
      <p:pic>
        <p:nvPicPr>
          <p:cNvPr id="15362" name="Picture 2" descr="http://static.photogeek.ru/blogs/2012/02/16/175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6176052" cy="5348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Особливості  тварин як живих організмів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Розмноження  </a:t>
            </a:r>
            <a:endParaRPr lang="ru-RU" dirty="0"/>
          </a:p>
        </p:txBody>
      </p:sp>
      <p:pic>
        <p:nvPicPr>
          <p:cNvPr id="14338" name="Picture 2" descr="Прикольные детеныши животных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831022" cy="5513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Особливості  тварин як живих організмів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Подразливість </a:t>
            </a:r>
            <a:endParaRPr lang="ru-RU" dirty="0"/>
          </a:p>
        </p:txBody>
      </p:sp>
      <p:pic>
        <p:nvPicPr>
          <p:cNvPr id="13314" name="Picture 2" descr="http://zooofoto.ru/images/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449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Особливості 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9208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dirty="0" smtClean="0"/>
              <a:t> </a:t>
            </a:r>
            <a:r>
              <a:rPr lang="uk-UA" dirty="0" err="1" smtClean="0"/>
              <a:t>Гетеротрофи</a:t>
            </a:r>
            <a:endParaRPr lang="uk-UA" dirty="0" smtClean="0"/>
          </a:p>
          <a:p>
            <a:pPr algn="ctr">
              <a:buNone/>
            </a:pPr>
            <a:r>
              <a:rPr lang="uk-UA" dirty="0" smtClean="0"/>
              <a:t> – живляться готовими органічними речовинами (як бактерії і гриби) </a:t>
            </a:r>
            <a:endParaRPr lang="ru-RU" dirty="0"/>
          </a:p>
        </p:txBody>
      </p:sp>
      <p:pic>
        <p:nvPicPr>
          <p:cNvPr id="4" name="Picture 2" descr="http://newsinphoto.ru/wp-content/uploads/2011/05/ss-110510-spring-update-05.ss_full-96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3672406" cy="2448272"/>
          </a:xfrm>
          <a:prstGeom prst="rect">
            <a:avLst/>
          </a:prstGeom>
          <a:noFill/>
        </p:spPr>
      </p:pic>
      <p:pic>
        <p:nvPicPr>
          <p:cNvPr id="12290" name="Picture 2" descr="http://aqioma.ru/_images/20120729073253_1000512588n88d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0688"/>
            <a:ext cx="3707904" cy="2465757"/>
          </a:xfrm>
          <a:prstGeom prst="rect">
            <a:avLst/>
          </a:prstGeom>
          <a:noFill/>
        </p:spPr>
      </p:pic>
      <p:pic>
        <p:nvPicPr>
          <p:cNvPr id="12292" name="Picture 4" descr="http://hrivna.info/uploads/posts/2012-05/1336164623_212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212976"/>
            <a:ext cx="3349210" cy="2520280"/>
          </a:xfrm>
          <a:prstGeom prst="rect">
            <a:avLst/>
          </a:prstGeom>
          <a:noFill/>
        </p:spPr>
      </p:pic>
      <p:pic>
        <p:nvPicPr>
          <p:cNvPr id="12294" name="Picture 6" descr="http://lolnet.ru/uploads/posts/2011-01/1294100593_foto_priroda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12976"/>
            <a:ext cx="3375488" cy="2550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Особливості  рослин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72008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smtClean="0"/>
              <a:t> Автотрофи </a:t>
            </a:r>
          </a:p>
          <a:p>
            <a:pPr algn="ctr">
              <a:buNone/>
            </a:pPr>
            <a:r>
              <a:rPr lang="uk-UA" dirty="0" smtClean="0"/>
              <a:t>– самостійно утворюють органічні речовини в процесі фотосинтезу </a:t>
            </a:r>
            <a:endParaRPr lang="ru-RU" dirty="0"/>
          </a:p>
        </p:txBody>
      </p:sp>
      <p:pic>
        <p:nvPicPr>
          <p:cNvPr id="11266" name="Picture 2" descr="http://thumbs.dreamstime.com/thumblarge_466/12623703886hyW0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92696"/>
            <a:ext cx="3922568" cy="5222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Особливості 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Здатні самостійно пересуватися </a:t>
            </a:r>
            <a:endParaRPr lang="ru-RU" dirty="0"/>
          </a:p>
        </p:txBody>
      </p:sp>
      <p:pic>
        <p:nvPicPr>
          <p:cNvPr id="10244" name="Picture 4" descr="http://uslugivsng.ru/jurnal/wp-content/uploads/2011/10/10.-%D0%92-%D0%B4%D0%B2%D0%B8%D0%B6%D0%B5%D0%BD%D0%B8%D0%B8-%D0%B4%D0%B8%D0%BA%D0%B8%D0%B5-%D0%B6%D0%B8%D0%B2%D0%BE%D1%82%D0%BD%D1%8B%D0%B5-%D1%84%D0%BE%D1%82%D0%BE-%D0%BE%D0%B1%D0%BE%D0%B8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344816" cy="5508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Особливості 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9208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 Мають спеціальні органи руху: </a:t>
            </a:r>
          </a:p>
          <a:p>
            <a:pPr algn="ctr">
              <a:buNone/>
            </a:pPr>
            <a:r>
              <a:rPr lang="uk-UA" dirty="0" smtClean="0"/>
              <a:t>крила, плавці, </a:t>
            </a:r>
            <a:r>
              <a:rPr lang="uk-UA" dirty="0" err="1" smtClean="0"/>
              <a:t>бігальні</a:t>
            </a:r>
            <a:r>
              <a:rPr lang="uk-UA" dirty="0" smtClean="0"/>
              <a:t> кінцівки тощо </a:t>
            </a:r>
            <a:endParaRPr lang="ru-RU" dirty="0"/>
          </a:p>
        </p:txBody>
      </p:sp>
      <p:pic>
        <p:nvPicPr>
          <p:cNvPr id="9218" name="Picture 2" descr="http://www.fresher.ru/images8/zhivotnye-v-dvizhenii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005" y="692696"/>
            <a:ext cx="4457451" cy="2448272"/>
          </a:xfrm>
          <a:prstGeom prst="rect">
            <a:avLst/>
          </a:prstGeom>
          <a:noFill/>
        </p:spPr>
      </p:pic>
      <p:pic>
        <p:nvPicPr>
          <p:cNvPr id="9220" name="Picture 4" descr="http://www.etoday.ru/uploads/2011/07/28/KimTaylor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43897"/>
            <a:ext cx="4488993" cy="2561367"/>
          </a:xfrm>
          <a:prstGeom prst="rect">
            <a:avLst/>
          </a:prstGeom>
          <a:noFill/>
        </p:spPr>
      </p:pic>
      <p:pic>
        <p:nvPicPr>
          <p:cNvPr id="9222" name="Picture 6" descr="http://unewworld.com/wp-content/uploads/2009/12/46_delf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146" y="692696"/>
            <a:ext cx="3554837" cy="5078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Біологія – комплекс наук про живу природу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Царство Гриби </a:t>
            </a:r>
            <a:endParaRPr lang="ru-RU" dirty="0"/>
          </a:p>
        </p:txBody>
      </p:sp>
      <p:pic>
        <p:nvPicPr>
          <p:cNvPr id="34818" name="Picture 2" descr="Грибы содержат фосфор и кал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128792" cy="5346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Особливості 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9208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 У клітині відсутні </a:t>
            </a:r>
          </a:p>
          <a:p>
            <a:pPr algn="ctr">
              <a:buNone/>
            </a:pPr>
            <a:r>
              <a:rPr lang="uk-UA" dirty="0" smtClean="0"/>
              <a:t>тверда целюлозна стінка, пластиди і вакуолі </a:t>
            </a:r>
            <a:endParaRPr lang="ru-RU" dirty="0"/>
          </a:p>
        </p:txBody>
      </p:sp>
      <p:pic>
        <p:nvPicPr>
          <p:cNvPr id="8194" name="Picture 2" descr="http://medbiol.ru/medbiol/biology_sk/images/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54492" y="-606219"/>
            <a:ext cx="5021699" cy="7619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Особливості 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733256"/>
            <a:ext cx="8229600" cy="8640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dirty="0" smtClean="0"/>
              <a:t> Мають системи органів</a:t>
            </a:r>
          </a:p>
          <a:p>
            <a:pPr algn="ctr">
              <a:buNone/>
            </a:pPr>
            <a:r>
              <a:rPr lang="uk-UA" dirty="0" smtClean="0"/>
              <a:t> (дихальну, кровоносну, опорно-рухову, статеву, видільну, нервову тощо) </a:t>
            </a:r>
            <a:endParaRPr lang="ru-RU" dirty="0"/>
          </a:p>
        </p:txBody>
      </p:sp>
      <p:pic>
        <p:nvPicPr>
          <p:cNvPr id="7170" name="Picture 2" descr="http://900igr.net/datas/biologija/Tip-Kolchatye-chervi/0008-008-Vnutrennee-stroenie-dozhdevogo-cherv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764704"/>
            <a:ext cx="6588223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Особливості 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Тіла компактні </a:t>
            </a:r>
            <a:endParaRPr lang="ru-RU" dirty="0"/>
          </a:p>
        </p:txBody>
      </p:sp>
      <p:pic>
        <p:nvPicPr>
          <p:cNvPr id="6146" name="Picture 2" descr="http://www.crimeatau.org.ua/wp-content/uploads/2010/11/karak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3710186" cy="2555907"/>
          </a:xfrm>
          <a:prstGeom prst="rect">
            <a:avLst/>
          </a:prstGeom>
          <a:noFill/>
        </p:spPr>
      </p:pic>
      <p:pic>
        <p:nvPicPr>
          <p:cNvPr id="6148" name="Picture 4" descr="Дикие животные+ UA-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12976"/>
            <a:ext cx="3610372" cy="2888298"/>
          </a:xfrm>
          <a:prstGeom prst="rect">
            <a:avLst/>
          </a:prstGeom>
          <a:noFill/>
        </p:spPr>
      </p:pic>
      <p:pic>
        <p:nvPicPr>
          <p:cNvPr id="6150" name="Picture 6" descr="http://warrex.net/uploads/posts/2010-06/1275495175_a2a71948cb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12976"/>
            <a:ext cx="3840427" cy="2880320"/>
          </a:xfrm>
          <a:prstGeom prst="rect">
            <a:avLst/>
          </a:prstGeom>
          <a:noFill/>
        </p:spPr>
      </p:pic>
      <p:pic>
        <p:nvPicPr>
          <p:cNvPr id="6152" name="Picture 8" descr="http://img0.liveinternet.ru/images/attach/c/0/45/567/45567872_1245935967_Hams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1" y="620688"/>
            <a:ext cx="3384377" cy="2538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Особливості  рослин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Тіла розгалужені</a:t>
            </a:r>
            <a:endParaRPr lang="ru-RU" dirty="0"/>
          </a:p>
        </p:txBody>
      </p:sp>
      <p:pic>
        <p:nvPicPr>
          <p:cNvPr id="5122" name="Picture 2" descr="http://sandralongevity.files.wordpress.com/2011/04/baob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135755" cy="5552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Особливості 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У більшості тварин ріст обмежений </a:t>
            </a:r>
            <a:endParaRPr lang="ru-RU" dirty="0"/>
          </a:p>
        </p:txBody>
      </p:sp>
      <p:pic>
        <p:nvPicPr>
          <p:cNvPr id="4098" name="Picture 2" descr="Макрофотографии насекомых (3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48864" y="-644608"/>
            <a:ext cx="5349213" cy="8023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Особливості  рослин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Мають необмежений ріст </a:t>
            </a:r>
            <a:endParaRPr lang="ru-RU" dirty="0"/>
          </a:p>
        </p:txBody>
      </p:sp>
      <p:pic>
        <p:nvPicPr>
          <p:cNvPr id="3074" name="Picture 2" descr="http://www.botsad.ru/plants/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5454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Особливості 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Симетрія. Двобічна (білатеральна) </a:t>
            </a:r>
            <a:endParaRPr lang="ru-RU" dirty="0"/>
          </a:p>
        </p:txBody>
      </p:sp>
      <p:pic>
        <p:nvPicPr>
          <p:cNvPr id="2050" name="Picture 2" descr="http://www.eurotours.ru/data/images/16c0dddb02d8ea8db950979021ae7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931196" cy="2779918"/>
          </a:xfrm>
          <a:prstGeom prst="rect">
            <a:avLst/>
          </a:prstGeom>
          <a:noFill/>
        </p:spPr>
      </p:pic>
      <p:pic>
        <p:nvPicPr>
          <p:cNvPr id="2052" name="Picture 4" descr="http://4.bp.blogspot.com/-T3exUnu1h0I/TcwNRk6jk6I/AAAAAAAAACY/5Yf16HOnqrk/s1600/%2525D0%2525B0%2525D0%2525BD%2525D1%252582%2525D0%2525B8%2525D0%2525BB%2525D0%2525BE%2525D0%2525BF%2525D0%2525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4018135" cy="2658616"/>
          </a:xfrm>
          <a:prstGeom prst="rect">
            <a:avLst/>
          </a:prstGeom>
          <a:noFill/>
        </p:spPr>
      </p:pic>
      <p:pic>
        <p:nvPicPr>
          <p:cNvPr id="2054" name="Picture 6" descr="http://science.compulenta.ru/upload/iblock/174/5033931020_1ef9d1f2c1_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48680"/>
            <a:ext cx="3648405" cy="2736304"/>
          </a:xfrm>
          <a:prstGeom prst="rect">
            <a:avLst/>
          </a:prstGeom>
          <a:noFill/>
        </p:spPr>
      </p:pic>
      <p:pic>
        <p:nvPicPr>
          <p:cNvPr id="2056" name="Picture 8" descr="http://13fish13.ru/_ph/10/4447524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29000"/>
            <a:ext cx="4171616" cy="2628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Особливості 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Симетрія. Променева (радіальна) </a:t>
            </a:r>
            <a:endParaRPr lang="ru-RU" dirty="0"/>
          </a:p>
        </p:txBody>
      </p:sp>
      <p:pic>
        <p:nvPicPr>
          <p:cNvPr id="1026" name="Picture 2" descr="http://www.zhivotnye-belarusi.ru/files/_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20688"/>
            <a:ext cx="3840427" cy="2880320"/>
          </a:xfrm>
          <a:prstGeom prst="rect">
            <a:avLst/>
          </a:prstGeom>
          <a:noFill/>
        </p:spPr>
      </p:pic>
      <p:pic>
        <p:nvPicPr>
          <p:cNvPr id="1028" name="Picture 4" descr="http://facepla.net/images/stories/nature/ocean/blue-starf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50958"/>
            <a:ext cx="3960440" cy="2970330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RSfCApzBMMf0vN70bHuo2z9nae4_WxAkbgZQy8X0fUnhz288h9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8930" y="620688"/>
            <a:ext cx="3043781" cy="2279899"/>
          </a:xfrm>
          <a:prstGeom prst="rect">
            <a:avLst/>
          </a:prstGeom>
          <a:noFill/>
        </p:spPr>
      </p:pic>
      <p:pic>
        <p:nvPicPr>
          <p:cNvPr id="1032" name="Picture 8" descr="http://samovarchik.info/download/598/logo_aurel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33337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353944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***</a:t>
            </a:r>
            <a:endParaRPr lang="ru-RU" dirty="0"/>
          </a:p>
        </p:txBody>
      </p:sp>
      <p:pic>
        <p:nvPicPr>
          <p:cNvPr id="51202" name="Picture 2" descr="Приколы с животными очень смешные и приколь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28" y="223698"/>
            <a:ext cx="8703360" cy="6157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Біологія – комплекс наук про живу природу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Царство Бактерії </a:t>
            </a:r>
            <a:endParaRPr lang="ru-RU" dirty="0"/>
          </a:p>
        </p:txBody>
      </p:sp>
      <p:pic>
        <p:nvPicPr>
          <p:cNvPr id="33794" name="Picture 2" descr="http://podmikroskopom.ru/wp-content/uploads/2011/03/bakterii-na-chelovecheskom-yazy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272808" cy="5524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Біологія – комплекс наук про живу природу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Царство Тварини </a:t>
            </a:r>
            <a:endParaRPr lang="ru-RU" dirty="0"/>
          </a:p>
        </p:txBody>
      </p:sp>
      <p:pic>
        <p:nvPicPr>
          <p:cNvPr id="36866" name="Picture 2" descr="http://biologymoscow.ucoz.ru/audio/golosazivotnyh/ptici/original/sova_bolotn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172400" cy="5443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Біологія – комплекс наук про живу природу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Царство Віруси </a:t>
            </a:r>
            <a:endParaRPr lang="ru-RU" dirty="0"/>
          </a:p>
        </p:txBody>
      </p:sp>
      <p:pic>
        <p:nvPicPr>
          <p:cNvPr id="32770" name="Picture 2" descr="http://elementy.ru/images/news/t4_bacteriophages_targeting_e.coli_bacteria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848872" cy="5311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Зоологія – наука про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36815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Вивчає їх будову, життєдіяльність, історичний та індивідуальний розвиток, класифікацію, </a:t>
            </a:r>
            <a:r>
              <a:rPr lang="uk-UA" dirty="0" err="1" smtClean="0"/>
              <a:t>взаємозв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r>
              <a:rPr lang="uk-UA" dirty="0" smtClean="0"/>
              <a:t> і поширення </a:t>
            </a:r>
            <a:endParaRPr lang="ru-RU" dirty="0"/>
          </a:p>
        </p:txBody>
      </p:sp>
      <p:pic>
        <p:nvPicPr>
          <p:cNvPr id="31746" name="Picture 2" descr="http://animaldir.ru/wp-content/uploads/2010/04/zoology_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5616624" cy="4589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Зоологія – наука про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Ентомологія – наука про комах </a:t>
            </a:r>
            <a:endParaRPr lang="ru-RU" dirty="0"/>
          </a:p>
        </p:txBody>
      </p:sp>
      <p:pic>
        <p:nvPicPr>
          <p:cNvPr id="30722" name="Picture 2" descr="http://www.rulez-t.info/uploads/posts/2010-10/1287575310_macro_photos_of_insects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7128792" cy="5305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Зоологія – наука про тварин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 Арахнологія – наука про павукоподібних </a:t>
            </a:r>
            <a:endParaRPr lang="ru-RU" dirty="0"/>
          </a:p>
        </p:txBody>
      </p:sp>
      <p:pic>
        <p:nvPicPr>
          <p:cNvPr id="29698" name="Picture 2" descr="http://torchu.ru/images/news/priroda/nasekomi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18716" cy="5434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394</Words>
  <Application>Microsoft Office PowerPoint</Application>
  <PresentationFormat>Экран (4:3)</PresentationFormat>
  <Paragraphs>81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Зоологія – наука про тварин</vt:lpstr>
      <vt:lpstr>Біологія – комплекс наук про живу природу</vt:lpstr>
      <vt:lpstr>Біологія – комплекс наук про живу природу</vt:lpstr>
      <vt:lpstr>Біологія – комплекс наук про живу природу</vt:lpstr>
      <vt:lpstr>Біологія – комплекс наук про живу природу</vt:lpstr>
      <vt:lpstr>Біологія – комплекс наук про живу природу</vt:lpstr>
      <vt:lpstr>Зоологія – наука про тварин</vt:lpstr>
      <vt:lpstr>Зоологія – наука про тварин</vt:lpstr>
      <vt:lpstr>Зоологія – наука про тварин</vt:lpstr>
      <vt:lpstr>Зоологія – наука про тварин</vt:lpstr>
      <vt:lpstr>Зоологія – наука про тварин</vt:lpstr>
      <vt:lpstr>Зоологія – наука про тварин</vt:lpstr>
      <vt:lpstr>Зоологія – наука про тварин</vt:lpstr>
      <vt:lpstr>Зоологія – наука про тварин</vt:lpstr>
      <vt:lpstr>Зоологія – наука про тварин</vt:lpstr>
      <vt:lpstr>Зоологія – наука про тварин</vt:lpstr>
      <vt:lpstr>Зоологія – наука про тварин</vt:lpstr>
      <vt:lpstr>Особливості  тварин як живих організмів</vt:lpstr>
      <vt:lpstr>Особливості  тварин як живих організмів</vt:lpstr>
      <vt:lpstr>Особливості  тварин як живих організмів</vt:lpstr>
      <vt:lpstr>Особливості  тварин як живих організмів</vt:lpstr>
      <vt:lpstr>Особливості  тварин як живих організмів</vt:lpstr>
      <vt:lpstr>Особливості  тварин як живих організмів</vt:lpstr>
      <vt:lpstr>Особливості  тварин як живих організмів</vt:lpstr>
      <vt:lpstr>Особливості  тварин як живих організмів</vt:lpstr>
      <vt:lpstr>Особливості  тварин</vt:lpstr>
      <vt:lpstr>Особливості  рослин</vt:lpstr>
      <vt:lpstr>Особливості  тварин</vt:lpstr>
      <vt:lpstr>Особливості  тварин</vt:lpstr>
      <vt:lpstr>Особливості  тварин</vt:lpstr>
      <vt:lpstr>Особливості  тварин</vt:lpstr>
      <vt:lpstr>Особливості  тварин</vt:lpstr>
      <vt:lpstr>Особливості  рослин</vt:lpstr>
      <vt:lpstr>Особливості  тварин</vt:lpstr>
      <vt:lpstr>Особливості  рослин</vt:lpstr>
      <vt:lpstr>Особливості  тварин</vt:lpstr>
      <vt:lpstr>Особливості  тварин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Зоологія – наука про тварин</dc:title>
  <dc:creator>User</dc:creator>
  <cp:lastModifiedBy>User</cp:lastModifiedBy>
  <cp:revision>38</cp:revision>
  <dcterms:created xsi:type="dcterms:W3CDTF">2012-09-03T20:01:33Z</dcterms:created>
  <dcterms:modified xsi:type="dcterms:W3CDTF">2012-09-03T22:21:54Z</dcterms:modified>
</cp:coreProperties>
</file>