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58" r:id="rId5"/>
    <p:sldId id="259" r:id="rId6"/>
    <p:sldId id="260" r:id="rId7"/>
    <p:sldId id="261" r:id="rId8"/>
    <p:sldId id="262" r:id="rId9"/>
    <p:sldId id="263" r:id="rId10"/>
    <p:sldId id="281" r:id="rId11"/>
    <p:sldId id="264" r:id="rId12"/>
    <p:sldId id="279" r:id="rId13"/>
    <p:sldId id="280" r:id="rId14"/>
    <p:sldId id="265" r:id="rId15"/>
    <p:sldId id="283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82" r:id="rId29"/>
    <p:sldId id="27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5" autoAdjust="0"/>
    <p:restoredTop sz="94660"/>
  </p:normalViewPr>
  <p:slideViewPr>
    <p:cSldViewPr>
      <p:cViewPr varScale="1">
        <p:scale>
          <a:sx n="69" d="100"/>
          <a:sy n="69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08719"/>
          </a:xfrm>
        </p:spPr>
        <p:txBody>
          <a:bodyPr/>
          <a:lstStyle/>
          <a:p>
            <a:r>
              <a:rPr lang="uk-UA" dirty="0" smtClean="0"/>
              <a:t>Будова мікроскопа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cs1.livemaster.ru/foto/large/40818563867-kukly-igrushki-mikroskop-1-12-n24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9022"/>
            <a:ext cx="9144000" cy="609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196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мікроскопа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Револьверна насадка з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єктивами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9134" y="620688"/>
            <a:ext cx="2214713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620688"/>
            <a:ext cx="2290634" cy="5616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http://download.patawap.com/animation/ccontennt/12676-f/microscope_switching.gif?__sid=ggl&amp;lang=i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15957"/>
            <a:ext cx="4659622" cy="574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3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мікроскопа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Штатив з</a:t>
            </a:r>
            <a:r>
              <a:rPr lang="en-US" sz="2800" dirty="0" smtClean="0"/>
              <a:t>’</a:t>
            </a:r>
            <a:r>
              <a:rPr lang="uk-UA" sz="2800" dirty="0" err="1" smtClean="0"/>
              <a:t>єднує</a:t>
            </a:r>
            <a:r>
              <a:rPr lang="uk-UA" sz="2800" dirty="0" smtClean="0"/>
              <a:t> частини мікроскопа </a:t>
            </a:r>
            <a:endParaRPr lang="ru-RU" sz="2800" dirty="0"/>
          </a:p>
        </p:txBody>
      </p:sp>
      <p:pic>
        <p:nvPicPr>
          <p:cNvPr id="4" name="Picture 2" descr="http://files.school-collection.edu.ru/dlrstore/37b10a47-ba51-4260-b1ba-e2321a67666c/%5bBI6RA_3-01%5d_%5bIL_03%5d-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14" y="620688"/>
            <a:ext cx="72213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9134" y="620688"/>
            <a:ext cx="2214713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620688"/>
            <a:ext cx="2290634" cy="5616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ашивка 6"/>
          <p:cNvSpPr/>
          <p:nvPr/>
        </p:nvSpPr>
        <p:spPr>
          <a:xfrm rot="5400000">
            <a:off x="5455520" y="3645024"/>
            <a:ext cx="484632" cy="484632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мікроскопа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Основа </a:t>
            </a:r>
            <a:endParaRPr lang="ru-RU" sz="2800" dirty="0"/>
          </a:p>
        </p:txBody>
      </p:sp>
      <p:pic>
        <p:nvPicPr>
          <p:cNvPr id="4" name="Picture 2" descr="http://files.school-collection.edu.ru/dlrstore/37b10a47-ba51-4260-b1ba-e2321a67666c/%5bBI6RA_3-01%5d_%5bIL_03%5d-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14" y="620688"/>
            <a:ext cx="72213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9134" y="620688"/>
            <a:ext cx="2214713" cy="5832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620688"/>
            <a:ext cx="2290634" cy="5616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ашивка 6"/>
          <p:cNvSpPr/>
          <p:nvPr/>
        </p:nvSpPr>
        <p:spPr>
          <a:xfrm rot="5400000">
            <a:off x="4860032" y="5157192"/>
            <a:ext cx="484632" cy="484632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мікроскопа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Штатив + основа = корпус</a:t>
            </a:r>
            <a:endParaRPr lang="ru-RU" sz="2800" dirty="0"/>
          </a:p>
        </p:txBody>
      </p:sp>
      <p:pic>
        <p:nvPicPr>
          <p:cNvPr id="4" name="Picture 2" descr="http://files.school-collection.edu.ru/dlrstore/37b10a47-ba51-4260-b1ba-e2321a67666c/%5bBI6RA_3-01%5d_%5bIL_03%5d-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14" y="620688"/>
            <a:ext cx="72213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9134" y="620688"/>
            <a:ext cx="2214713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620688"/>
            <a:ext cx="2290634" cy="5616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904148" y="2564904"/>
            <a:ext cx="936104" cy="3096344"/>
          </a:xfrm>
          <a:prstGeom prst="righ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мікроскопа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Гвинт великий для наближення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єкта</a:t>
            </a: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4" name="Picture 2" descr="http://files.school-collection.edu.ru/dlrstore/37b10a47-ba51-4260-b1ba-e2321a67666c/%5bBI6RA_3-01%5d_%5bIL_03%5d-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14" y="620688"/>
            <a:ext cx="72213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9134" y="620688"/>
            <a:ext cx="2214713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620688"/>
            <a:ext cx="2290634" cy="5616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ашивка 6"/>
          <p:cNvSpPr/>
          <p:nvPr/>
        </p:nvSpPr>
        <p:spPr>
          <a:xfrm rot="5400000">
            <a:off x="5148064" y="2319010"/>
            <a:ext cx="484632" cy="484632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77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мікроскопа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Гвинт малий для точного наближення</a:t>
            </a:r>
            <a:endParaRPr lang="ru-RU" sz="2800" dirty="0"/>
          </a:p>
        </p:txBody>
      </p:sp>
      <p:pic>
        <p:nvPicPr>
          <p:cNvPr id="4" name="Picture 2" descr="http://files.school-collection.edu.ru/dlrstore/37b10a47-ba51-4260-b1ba-e2321a67666c/%5bBI6RA_3-01%5d_%5bIL_03%5d-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14" y="620688"/>
            <a:ext cx="72213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9134" y="620688"/>
            <a:ext cx="2214713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620688"/>
            <a:ext cx="2290634" cy="5616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ашивка 6"/>
          <p:cNvSpPr/>
          <p:nvPr/>
        </p:nvSpPr>
        <p:spPr>
          <a:xfrm rot="5400000">
            <a:off x="5251320" y="2944368"/>
            <a:ext cx="484632" cy="484632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77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мікроскопа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Предметний столик з тримачами</a:t>
            </a:r>
            <a:endParaRPr lang="ru-RU" sz="2800" dirty="0"/>
          </a:p>
        </p:txBody>
      </p:sp>
      <p:pic>
        <p:nvPicPr>
          <p:cNvPr id="4" name="Picture 2" descr="http://files.school-collection.edu.ru/dlrstore/37b10a47-ba51-4260-b1ba-e2321a67666c/%5bBI6RA_3-01%5d_%5bIL_03%5d-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14" y="620688"/>
            <a:ext cx="72213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9134" y="620688"/>
            <a:ext cx="2214713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620688"/>
            <a:ext cx="2290634" cy="5616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ашивка 6"/>
          <p:cNvSpPr/>
          <p:nvPr/>
        </p:nvSpPr>
        <p:spPr>
          <a:xfrm rot="5400000">
            <a:off x="3563888" y="3645024"/>
            <a:ext cx="484632" cy="484632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77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мікроскопа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Дзеркало для освітлення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єкта</a:t>
            </a:r>
            <a:endParaRPr lang="ru-RU" sz="2800" dirty="0"/>
          </a:p>
        </p:txBody>
      </p:sp>
      <p:pic>
        <p:nvPicPr>
          <p:cNvPr id="4" name="Picture 2" descr="http://files.school-collection.edu.ru/dlrstore/37b10a47-ba51-4260-b1ba-e2321a67666c/%5bBI6RA_3-01%5d_%5bIL_03%5d-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14" y="620688"/>
            <a:ext cx="72213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9134" y="620688"/>
            <a:ext cx="2214713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620688"/>
            <a:ext cx="2290634" cy="5616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ашивка 6"/>
          <p:cNvSpPr/>
          <p:nvPr/>
        </p:nvSpPr>
        <p:spPr>
          <a:xfrm rot="5400000">
            <a:off x="3707904" y="4509120"/>
            <a:ext cx="484632" cy="484632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77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мікроскопа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165304"/>
            <a:ext cx="91440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Головне завдання – отримати чітке зображення. Сфагнум </a:t>
            </a:r>
            <a:endParaRPr lang="ru-RU" sz="2800" dirty="0"/>
          </a:p>
        </p:txBody>
      </p:sp>
      <p:pic>
        <p:nvPicPr>
          <p:cNvPr id="17410" name="Picture 2" descr="http://www.anbg.gov.au/abrs/Mosses_online/images/DT_Sphagnum_novozelandiae_le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7016"/>
            <a:ext cx="7560840" cy="567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377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Визначення кратності збільшення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Перемножуємо числа на окулярі і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єктиві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564904"/>
            <a:ext cx="68130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9600" dirty="0" smtClean="0"/>
              <a:t>15 x 20 = 300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3893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Збільшувальні прилади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Лупа ручна. </a:t>
            </a:r>
            <a:r>
              <a:rPr lang="en-US" sz="2800" dirty="0" smtClean="0"/>
              <a:t>X</a:t>
            </a:r>
            <a:r>
              <a:rPr lang="uk-UA" sz="2800" dirty="0" smtClean="0"/>
              <a:t> 2…20 разів</a:t>
            </a:r>
            <a:endParaRPr lang="ru-RU" sz="2800" dirty="0"/>
          </a:p>
        </p:txBody>
      </p:sp>
      <p:pic>
        <p:nvPicPr>
          <p:cNvPr id="13314" name="Picture 2" descr="http://55.img.avito.st/640x480/8855294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69818"/>
            <a:ext cx="6876746" cy="565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020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Правила роботи з мікроскопом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165304"/>
            <a:ext cx="9144000" cy="6926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Переносити двома руками: одна на штативі, друга – під ним</a:t>
            </a:r>
            <a:endParaRPr lang="ru-RU" sz="2800" dirty="0"/>
          </a:p>
        </p:txBody>
      </p:sp>
      <p:pic>
        <p:nvPicPr>
          <p:cNvPr id="18434" name="Picture 2" descr="http://www.clker.com/cliparts/2/n/7/1/j/V/scientist-microscope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77133"/>
            <a:ext cx="4629150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://foto-ramki.com/oforml/2/element-5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9163" flipH="1">
            <a:off x="4380414" y="3480789"/>
            <a:ext cx="1124940" cy="132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foto-ramki.com/oforml/2/element-5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96205">
            <a:off x="5817473" y="5020759"/>
            <a:ext cx="655550" cy="151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90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Правила роботи з мікроскопом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Не нахиляти – випаде і </a:t>
            </a:r>
            <a:r>
              <a:rPr lang="uk-UA" sz="2800" dirty="0" err="1" smtClean="0"/>
              <a:t>розіб</a:t>
            </a:r>
            <a:r>
              <a:rPr lang="en-US" sz="2800" dirty="0" smtClean="0"/>
              <a:t>’</a:t>
            </a:r>
            <a:r>
              <a:rPr lang="uk-UA" sz="2800" dirty="0" err="1" smtClean="0"/>
              <a:t>ється</a:t>
            </a:r>
            <a:r>
              <a:rPr lang="uk-UA" sz="2800" dirty="0" smtClean="0"/>
              <a:t> окуляр</a:t>
            </a:r>
            <a:endParaRPr lang="ru-RU" sz="2800" dirty="0"/>
          </a:p>
        </p:txBody>
      </p:sp>
      <p:pic>
        <p:nvPicPr>
          <p:cNvPr id="19460" name="Picture 4" descr="http://thumbs.dreamstime.com/z/microscopio-290652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55604">
            <a:off x="1508822" y="226285"/>
            <a:ext cx="4331508" cy="528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 rot="5002542">
            <a:off x="3467662" y="2033695"/>
            <a:ext cx="678583" cy="5832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62" name="Picture 6" descr="http://luxfon.com/pic/201203/1280x800/luxfon.com-1056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76570"/>
            <a:ext cx="2736304" cy="171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Умножение 7"/>
          <p:cNvSpPr/>
          <p:nvPr/>
        </p:nvSpPr>
        <p:spPr>
          <a:xfrm>
            <a:off x="842328" y="356080"/>
            <a:ext cx="4680520" cy="4851145"/>
          </a:xfrm>
          <a:prstGeom prst="mathMultiply">
            <a:avLst>
              <a:gd name="adj1" fmla="val 931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Правила роботи з мікроскопом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Не лапати скельця окуляру й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єктиву</a:t>
            </a:r>
            <a:r>
              <a:rPr lang="uk-UA" sz="2800" dirty="0" smtClean="0"/>
              <a:t>,                                     протирати м</a:t>
            </a:r>
            <a:r>
              <a:rPr lang="en-US" sz="2800" dirty="0" smtClean="0"/>
              <a:t>’</a:t>
            </a:r>
            <a:r>
              <a:rPr lang="uk-UA" sz="2800" dirty="0" smtClean="0"/>
              <a:t>якою серветкою</a:t>
            </a:r>
            <a:endParaRPr lang="ru-RU" sz="2800" dirty="0"/>
          </a:p>
        </p:txBody>
      </p:sp>
      <p:pic>
        <p:nvPicPr>
          <p:cNvPr id="8" name="Picture 4" descr="http://foto-ramki.com/oforml/2/element-5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4314334" cy="499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множение 3"/>
          <p:cNvSpPr/>
          <p:nvPr/>
        </p:nvSpPr>
        <p:spPr>
          <a:xfrm>
            <a:off x="251520" y="1196752"/>
            <a:ext cx="4680520" cy="4851145"/>
          </a:xfrm>
          <a:prstGeom prst="mathMultiply">
            <a:avLst>
              <a:gd name="adj1" fmla="val 931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90" name="Picture 10" descr="http://www.energyresurs.ru/upload/iblock/24c/86e9f844f2b011e2915d78e3b508466b_d0fed787f2b111e2915d78e3b508466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22725" y="1572102"/>
            <a:ext cx="5719075" cy="352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8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Правила роботи з мікроскопом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Мікропрепарати обережно беремо двома пальцями за боки</a:t>
            </a:r>
            <a:endParaRPr lang="ru-RU" sz="2800" dirty="0"/>
          </a:p>
        </p:txBody>
      </p:sp>
      <p:pic>
        <p:nvPicPr>
          <p:cNvPr id="21506" name="Picture 2" descr="http://deab.ru/wp-content/uploads/boromir_m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092"/>
            <a:ext cx="9144000" cy="544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http://armarium.org/u/2014/05/08/qwuySpve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4354">
            <a:off x="2955086" y="3782790"/>
            <a:ext cx="1139851" cy="41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8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Правила роботи з мікроскопом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Не переносити мікроскоп з мікропрепаратом,                                 щоб він не випав і не розбився</a:t>
            </a:r>
            <a:endParaRPr lang="ru-RU" sz="2800" dirty="0"/>
          </a:p>
        </p:txBody>
      </p:sp>
      <p:pic>
        <p:nvPicPr>
          <p:cNvPr id="22534" name="Picture 6" descr="http://illustration.pixmac.com/4/man-carrying-the-load-3d-illustration-pixmac-illustration-798664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5727"/>
            <a:ext cx="7992890" cy="561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 descr="http://www.3dcadbrowser.com/th/1/5/56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25100">
            <a:off x="1623550" y="1658997"/>
            <a:ext cx="2098684" cy="163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8" name="Picture 10" descr="http://luxfon.com/pic/201203/1280x800/luxfon.com-1056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4" y="3640506"/>
            <a:ext cx="3744416" cy="234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11560" y="5877272"/>
            <a:ext cx="7992890" cy="3434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 rot="20660889">
            <a:off x="332632" y="-206025"/>
            <a:ext cx="4680520" cy="4851145"/>
          </a:xfrm>
          <a:prstGeom prst="mathMultiply">
            <a:avLst>
              <a:gd name="adj1" fmla="val 373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Правила роботи з мікроскопом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Не складати мікропрепарати купами</a:t>
            </a:r>
            <a:endParaRPr lang="ru-RU" sz="2800" dirty="0"/>
          </a:p>
        </p:txBody>
      </p:sp>
      <p:pic>
        <p:nvPicPr>
          <p:cNvPr id="23554" name="Picture 2" descr="http://bio-x.ru/sites/default/files/share/predmetnoe_steklo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362395" cy="552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множение 4"/>
          <p:cNvSpPr/>
          <p:nvPr/>
        </p:nvSpPr>
        <p:spPr>
          <a:xfrm>
            <a:off x="3707904" y="-99392"/>
            <a:ext cx="4680520" cy="4851145"/>
          </a:xfrm>
          <a:prstGeom prst="mathMultiply">
            <a:avLst>
              <a:gd name="adj1" fmla="val 931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Правила роботи з мікроскопом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Мікропрепарати можна протирати м</a:t>
            </a:r>
            <a:r>
              <a:rPr lang="en-US" sz="2800" dirty="0" smtClean="0"/>
              <a:t>’</a:t>
            </a:r>
            <a:r>
              <a:rPr lang="uk-UA" sz="2800" dirty="0" smtClean="0"/>
              <a:t>якою серветкою</a:t>
            </a:r>
            <a:endParaRPr lang="ru-RU" sz="2800" dirty="0"/>
          </a:p>
        </p:txBody>
      </p:sp>
      <p:pic>
        <p:nvPicPr>
          <p:cNvPr id="24578" name="Picture 2" descr="http://armarium.org/u/2014/05/08/qwuySpve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6619" y="2438987"/>
            <a:ext cx="550880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http://www.energyresurs.ru/upload/iblock/24c/86e9f844f2b011e2915d78e3b508466b_d0fed787f2b111e2915d78e3b508466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70248" y="1706220"/>
            <a:ext cx="5575005" cy="343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8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Правила роботи з мікроскопом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Прибирайте зі столу зайві речі,                                           дотримуйтеся чистоти і порядку</a:t>
            </a:r>
            <a:endParaRPr lang="ru-RU" sz="2800" dirty="0"/>
          </a:p>
        </p:txBody>
      </p:sp>
      <p:pic>
        <p:nvPicPr>
          <p:cNvPr id="25602" name="Picture 2" descr="http://coollib.com/i/32/169432/i_03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00406"/>
            <a:ext cx="7704856" cy="55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http://thumbs.dreamstime.com/z/microscopio-2906524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6471">
            <a:off x="1691680" y="1317741"/>
            <a:ext cx="1474560" cy="179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8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Правила роботи з мікроскопом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Не розбирати мікроскоп</a:t>
            </a:r>
            <a:endParaRPr lang="ru-RU" sz="2800" dirty="0"/>
          </a:p>
        </p:txBody>
      </p:sp>
      <p:pic>
        <p:nvPicPr>
          <p:cNvPr id="26628" name="Picture 4" descr="http://www.laboratorium.dp.ua/_files/23-manual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68" y="692696"/>
            <a:ext cx="532078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 descr="http://ixprint.ru/assets/images/icon/service_ob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71" y="692696"/>
            <a:ext cx="6209713" cy="586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множение 6"/>
          <p:cNvSpPr/>
          <p:nvPr/>
        </p:nvSpPr>
        <p:spPr>
          <a:xfrm>
            <a:off x="4205536" y="404664"/>
            <a:ext cx="4680520" cy="4851145"/>
          </a:xfrm>
          <a:prstGeom prst="mathMultiply">
            <a:avLst>
              <a:gd name="adj1" fmla="val 309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Правила роботи з мікроскопом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Мікроскоп – дорогий прилад</a:t>
            </a:r>
            <a:endParaRPr lang="ru-RU" sz="2800" dirty="0"/>
          </a:p>
        </p:txBody>
      </p:sp>
      <p:pic>
        <p:nvPicPr>
          <p:cNvPr id="27650" name="Picture 2" descr="http://thumbs.dreamstime.com/z/scientist-using-microscope-3900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14407"/>
            <a:ext cx="6048672" cy="572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092280" y="498375"/>
            <a:ext cx="936104" cy="5738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39392">
            <a:off x="4274894" y="1992416"/>
            <a:ext cx="43412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1 000 000$</a:t>
            </a:r>
            <a:endParaRPr lang="ru-RU" sz="6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Збільшувальні прилади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Лупа ручна. </a:t>
            </a:r>
            <a:r>
              <a:rPr lang="en-US" sz="2800" dirty="0" smtClean="0"/>
              <a:t>X</a:t>
            </a:r>
            <a:r>
              <a:rPr lang="uk-UA" sz="2800" dirty="0" smtClean="0"/>
              <a:t> 2…20 разів</a:t>
            </a:r>
            <a:endParaRPr lang="ru-RU" sz="2800" dirty="0"/>
          </a:p>
        </p:txBody>
      </p:sp>
      <p:pic>
        <p:nvPicPr>
          <p:cNvPr id="28674" name="Picture 2" descr="http://kamashev.com/wp-content/uploads/2013/09/1393333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5910127" cy="332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http://teplota.kh.ua/wp-content/uploads/2013/02/%D0%A7%D0%95%D0%9B%D0%9E%D0%92%D0%95%D0%A7%D0%95%D0%9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17265"/>
            <a:ext cx="4320480" cy="522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94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Збільшувальні прилади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Лупа штативна. </a:t>
            </a:r>
            <a:r>
              <a:rPr lang="en-US" sz="2800" dirty="0" smtClean="0"/>
              <a:t>X</a:t>
            </a:r>
            <a:r>
              <a:rPr lang="uk-UA" sz="2800" dirty="0" smtClean="0"/>
              <a:t> 10…25 разів</a:t>
            </a:r>
            <a:endParaRPr lang="ru-RU" sz="2800" dirty="0"/>
          </a:p>
        </p:txBody>
      </p:sp>
      <p:pic>
        <p:nvPicPr>
          <p:cNvPr id="14338" name="Picture 2" descr="http://900igr.net/datai/fizika/Uvelichitelnye-pribory/0006-006-SHtativnaja-lu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0688"/>
            <a:ext cx="4135640" cy="552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20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Збільшувальні прилади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Мікроскоп світловий. </a:t>
            </a:r>
            <a:r>
              <a:rPr lang="en-US" sz="2800" dirty="0" smtClean="0"/>
              <a:t>X</a:t>
            </a:r>
            <a:r>
              <a:rPr lang="uk-UA" sz="2800" dirty="0" smtClean="0"/>
              <a:t> 56…300 разів</a:t>
            </a:r>
            <a:endParaRPr lang="ru-RU" sz="2800" dirty="0"/>
          </a:p>
        </p:txBody>
      </p:sp>
      <p:pic>
        <p:nvPicPr>
          <p:cNvPr id="15362" name="Picture 2" descr="http://thumbs.dreamstime.com/z/young-boy-cartoon-using-microscope-illustration-346131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58669"/>
            <a:ext cx="5976664" cy="561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452320" y="587478"/>
            <a:ext cx="864096" cy="5648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20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Збільшувальні прилади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Для дрібних прозорих і напівпрозорих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єктів</a:t>
            </a:r>
            <a:r>
              <a:rPr lang="uk-UA" sz="2800" dirty="0" smtClean="0"/>
              <a:t>. Мох </a:t>
            </a:r>
            <a:endParaRPr lang="ru-RU" sz="2800" dirty="0"/>
          </a:p>
        </p:txBody>
      </p:sp>
      <p:pic>
        <p:nvPicPr>
          <p:cNvPr id="16388" name="Picture 4" descr="http://www.aquamoss.net/Christmas-Moss/images/Christmas-Moss-Microscope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97" y="526039"/>
            <a:ext cx="8575564" cy="566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200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мікроскопа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Тубус – трубка </a:t>
            </a:r>
            <a:endParaRPr lang="ru-RU" sz="2800" dirty="0"/>
          </a:p>
        </p:txBody>
      </p:sp>
      <p:pic>
        <p:nvPicPr>
          <p:cNvPr id="1026" name="Picture 2" descr="http://files.school-collection.edu.ru/dlrstore/37b10a47-ba51-4260-b1ba-e2321a67666c/%5bBI6RA_3-01%5d_%5bIL_03%5d-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14" y="620688"/>
            <a:ext cx="72213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940152" y="620688"/>
            <a:ext cx="2290634" cy="5616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89134" y="620688"/>
            <a:ext cx="2214713" cy="5832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ашивка 5"/>
          <p:cNvSpPr/>
          <p:nvPr/>
        </p:nvSpPr>
        <p:spPr>
          <a:xfrm rot="5400000">
            <a:off x="4499992" y="2060848"/>
            <a:ext cx="484632" cy="484632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200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мікроскопа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Окуляр має 2 лінзи в оправі</a:t>
            </a:r>
            <a:endParaRPr lang="ru-RU" sz="2800" dirty="0"/>
          </a:p>
        </p:txBody>
      </p:sp>
      <p:pic>
        <p:nvPicPr>
          <p:cNvPr id="4" name="Picture 2" descr="http://files.school-collection.edu.ru/dlrstore/37b10a47-ba51-4260-b1ba-e2321a67666c/%5bBI6RA_3-01%5d_%5bIL_03%5d-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14" y="620688"/>
            <a:ext cx="72213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9134" y="620688"/>
            <a:ext cx="2214713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620688"/>
            <a:ext cx="2290634" cy="5616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ашивка 6"/>
          <p:cNvSpPr/>
          <p:nvPr/>
        </p:nvSpPr>
        <p:spPr>
          <a:xfrm rot="5400000">
            <a:off x="4932040" y="1052736"/>
            <a:ext cx="484632" cy="484632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7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мікроскопа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єктив</a:t>
            </a:r>
            <a:r>
              <a:rPr lang="uk-UA" sz="2800" dirty="0" smtClean="0"/>
              <a:t> містить кілька лінз</a:t>
            </a:r>
            <a:endParaRPr lang="ru-RU" sz="2800" dirty="0"/>
          </a:p>
        </p:txBody>
      </p:sp>
      <p:pic>
        <p:nvPicPr>
          <p:cNvPr id="4" name="Picture 2" descr="http://files.school-collection.edu.ru/dlrstore/37b10a47-ba51-4260-b1ba-e2321a67666c/%5bBI6RA_3-01%5d_%5bIL_03%5d-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14" y="620688"/>
            <a:ext cx="72213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9134" y="620688"/>
            <a:ext cx="2214713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620688"/>
            <a:ext cx="2290634" cy="5616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ашивка 6"/>
          <p:cNvSpPr/>
          <p:nvPr/>
        </p:nvSpPr>
        <p:spPr>
          <a:xfrm rot="5400000">
            <a:off x="4135468" y="3284984"/>
            <a:ext cx="484632" cy="484632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276</Words>
  <Application>Microsoft Office PowerPoint</Application>
  <PresentationFormat>Экран (4:3)</PresentationFormat>
  <Paragraphs>59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Будова мікроскопа</vt:lpstr>
      <vt:lpstr>Збільшувальні прилади</vt:lpstr>
      <vt:lpstr>Збільшувальні прилади</vt:lpstr>
      <vt:lpstr>Збільшувальні прилади</vt:lpstr>
      <vt:lpstr>Збільшувальні прилади</vt:lpstr>
      <vt:lpstr>Збільшувальні прилади</vt:lpstr>
      <vt:lpstr>Будова мікроскопа</vt:lpstr>
      <vt:lpstr>Будова мікроскопа</vt:lpstr>
      <vt:lpstr>Будова мікроскопа</vt:lpstr>
      <vt:lpstr>Будова мікроскопа</vt:lpstr>
      <vt:lpstr>Будова мікроскопа</vt:lpstr>
      <vt:lpstr>Будова мікроскопа</vt:lpstr>
      <vt:lpstr>Будова мікроскопа</vt:lpstr>
      <vt:lpstr>Будова мікроскопа</vt:lpstr>
      <vt:lpstr>Будова мікроскопа</vt:lpstr>
      <vt:lpstr>Будова мікроскопа</vt:lpstr>
      <vt:lpstr>Будова мікроскопа</vt:lpstr>
      <vt:lpstr>Будова мікроскопа</vt:lpstr>
      <vt:lpstr>Визначення кратності збільшення</vt:lpstr>
      <vt:lpstr>Правила роботи з мікроскопом</vt:lpstr>
      <vt:lpstr>Правила роботи з мікроскопом</vt:lpstr>
      <vt:lpstr>Правила роботи з мікроскопом</vt:lpstr>
      <vt:lpstr>Правила роботи з мікроскопом</vt:lpstr>
      <vt:lpstr>Правила роботи з мікроскопом</vt:lpstr>
      <vt:lpstr>Правила роботи з мікроскопом</vt:lpstr>
      <vt:lpstr>Правила роботи з мікроскопом</vt:lpstr>
      <vt:lpstr>Правила роботи з мікроскопом</vt:lpstr>
      <vt:lpstr>Правила роботи з мікроскопом</vt:lpstr>
      <vt:lpstr>Правила роботи з мікроскопом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мікроскопа</dc:title>
  <cp:lastModifiedBy>Пользователь Windows</cp:lastModifiedBy>
  <cp:revision>14</cp:revision>
  <dcterms:created xsi:type="dcterms:W3CDTF">2014-09-17T20:05:39Z</dcterms:created>
  <dcterms:modified xsi:type="dcterms:W3CDTF">2014-09-17T22:23:41Z</dcterms:modified>
</cp:coreProperties>
</file>