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1" r:id="rId8"/>
    <p:sldId id="259" r:id="rId9"/>
    <p:sldId id="264" r:id="rId10"/>
    <p:sldId id="265" r:id="rId11"/>
    <p:sldId id="266" r:id="rId12"/>
    <p:sldId id="267" r:id="rId13"/>
    <p:sldId id="268" r:id="rId14"/>
    <p:sldId id="270" r:id="rId15"/>
    <p:sldId id="274" r:id="rId16"/>
    <p:sldId id="275" r:id="rId17"/>
    <p:sldId id="271" r:id="rId18"/>
    <p:sldId id="272" r:id="rId19"/>
    <p:sldId id="273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980727"/>
          </a:xfrm>
        </p:spPr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2050" name="Picture 2" descr="http://nspbusiness.com/wp-content/uploads/2011/08/BURIE-VODOROSL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" y="0"/>
            <a:ext cx="9143995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5949280"/>
            <a:ext cx="363516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400" dirty="0" smtClean="0">
                <a:solidFill>
                  <a:schemeClr val="bg2">
                    <a:lumMod val="50000"/>
                  </a:schemeClr>
                </a:solidFill>
              </a:rPr>
              <a:t>Бурі водорості</a:t>
            </a:r>
            <a:endParaRPr lang="ru-RU" sz="4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Пристосування бурих водоростей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Повітряні міхурі надають плавучості</a:t>
            </a:r>
            <a:endParaRPr lang="ru-RU" sz="2800" dirty="0"/>
          </a:p>
        </p:txBody>
      </p:sp>
      <p:pic>
        <p:nvPicPr>
          <p:cNvPr id="22530" name="Picture 2" descr="http://molbiol.ru/forums/uploads/a001/b004/post-12150-11520262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48680"/>
            <a:ext cx="7488832" cy="561662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067944" y="1196752"/>
            <a:ext cx="10186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err="1" smtClean="0">
                <a:solidFill>
                  <a:schemeClr val="bg1"/>
                </a:solidFill>
              </a:rPr>
              <a:t>Фукус</a:t>
            </a:r>
            <a:r>
              <a:rPr lang="uk-UA" sz="2400" dirty="0" smtClean="0">
                <a:solidFill>
                  <a:schemeClr val="bg1"/>
                </a:solidFill>
              </a:rPr>
              <a:t> 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Пристосування бурих водоростей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 </a:t>
            </a:r>
            <a:endParaRPr lang="ru-RU" sz="2800" dirty="0"/>
          </a:p>
        </p:txBody>
      </p:sp>
      <p:pic>
        <p:nvPicPr>
          <p:cNvPr id="23554" name="Picture 2" descr="Заросли фукусов на литорал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542" y="548680"/>
            <a:ext cx="8256918" cy="619268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15616" y="6237312"/>
            <a:ext cx="43580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err="1" smtClean="0">
                <a:solidFill>
                  <a:schemeClr val="bg1"/>
                </a:solidFill>
              </a:rPr>
              <a:t>Фукус</a:t>
            </a:r>
            <a:r>
              <a:rPr lang="uk-UA" sz="2400" dirty="0" smtClean="0">
                <a:solidFill>
                  <a:schemeClr val="bg1"/>
                </a:solidFill>
              </a:rPr>
              <a:t> утворює справжні зарості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Пристосування бурих водоростей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 </a:t>
            </a:r>
            <a:endParaRPr lang="ru-RU" sz="2800" dirty="0"/>
          </a:p>
        </p:txBody>
      </p:sp>
      <p:pic>
        <p:nvPicPr>
          <p:cNvPr id="24578" name="Picture 2" descr="http://www.geo.ru/sites/default/files/04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87"/>
            <a:ext cx="9143999" cy="607205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6165304"/>
            <a:ext cx="5895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>
                <a:solidFill>
                  <a:schemeClr val="bg1"/>
                </a:solidFill>
              </a:rPr>
              <a:t>Морський слон ховається у заростях </a:t>
            </a:r>
            <a:r>
              <a:rPr lang="uk-UA" sz="2400" dirty="0" err="1" smtClean="0">
                <a:solidFill>
                  <a:schemeClr val="bg1"/>
                </a:solidFill>
              </a:rPr>
              <a:t>фукуса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4580" name="Picture 4" descr="Весенние каникулы пингвино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9724" y="620688"/>
            <a:ext cx="2484276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Пристосування бурих водоростей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Ламінарія має пластину і ризоїди</a:t>
            </a:r>
            <a:endParaRPr lang="ru-RU" sz="2800" dirty="0"/>
          </a:p>
        </p:txBody>
      </p:sp>
      <p:pic>
        <p:nvPicPr>
          <p:cNvPr id="26628" name="Picture 4" descr="http://t0.gstatic.com/images?q=tbn:ANd9GcQBQQTU8aD1mILRtmoh-PZ8gZBhb2a9wBpZrsCOta9YI7N0QaxkJbFSj7kZ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20688"/>
            <a:ext cx="8352928" cy="55080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Значення бурих водоростей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Ламінарія використовується у їжу</a:t>
            </a:r>
            <a:endParaRPr lang="ru-RU" sz="2800" dirty="0"/>
          </a:p>
        </p:txBody>
      </p:sp>
      <p:pic>
        <p:nvPicPr>
          <p:cNvPr id="27650" name="Picture 2" descr="http://www.ayzdorov.ru/images/Travi/primenenie-laminari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8352928" cy="559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Значення бурих водоростей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Ферма, де вирощують ламінарію</a:t>
            </a:r>
            <a:endParaRPr lang="ru-RU" sz="2800" dirty="0"/>
          </a:p>
        </p:txBody>
      </p:sp>
      <p:pic>
        <p:nvPicPr>
          <p:cNvPr id="31746" name="Picture 2" descr="http://travel.dmir.ru/ArticleImage.axd?p=/articles/content/29996/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96"/>
            <a:ext cx="9144000" cy="52938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Значення бурих водоростей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Сушіння ламінарії</a:t>
            </a:r>
            <a:endParaRPr lang="ru-RU" sz="2800" dirty="0"/>
          </a:p>
        </p:txBody>
      </p:sp>
      <p:pic>
        <p:nvPicPr>
          <p:cNvPr id="32770" name="Picture 2" descr="http://karelia.name/resources/i13701-icon-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8496944" cy="5647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Значення бурих водоростей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Створюють у прибережній зоні органічну речовину</a:t>
            </a:r>
            <a:endParaRPr lang="ru-RU" sz="2800" dirty="0"/>
          </a:p>
        </p:txBody>
      </p:sp>
      <p:pic>
        <p:nvPicPr>
          <p:cNvPr id="30724" name="Picture 4" descr="http://citypicture.ru/wp-content/uploads/2009/10/8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8373728" cy="55999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Значення бурих водоростей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Бурі водорості – їжа для тварин</a:t>
            </a:r>
            <a:endParaRPr lang="ru-RU" sz="2800" dirty="0"/>
          </a:p>
        </p:txBody>
      </p:sp>
      <p:pic>
        <p:nvPicPr>
          <p:cNvPr id="29698" name="Picture 2" descr="Дайвинг среди водоросле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48680"/>
            <a:ext cx="7388470" cy="56931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Значення бурих водоростей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Водоростеве вугілля під мікроскопом</a:t>
            </a:r>
            <a:endParaRPr lang="ru-RU" sz="2800" dirty="0"/>
          </a:p>
        </p:txBody>
      </p:sp>
      <p:pic>
        <p:nvPicPr>
          <p:cNvPr id="28674" name="Picture 2" descr="http://www.alganika.ru/pictures/33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8208912" cy="565600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620688"/>
            <a:ext cx="3456384" cy="2376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678" name="Picture 6" descr="cannel-coal.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692696"/>
            <a:ext cx="3312368" cy="2247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Загальні риси будови бурих водоростей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57606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uk-UA" sz="2800" dirty="0" smtClean="0"/>
              <a:t>Складно збудовані, тільки багатоклітинні, деякі довжиною десятки м</a:t>
            </a:r>
            <a:endParaRPr lang="ru-RU" sz="2800" dirty="0"/>
          </a:p>
        </p:txBody>
      </p:sp>
      <p:pic>
        <p:nvPicPr>
          <p:cNvPr id="1028" name="Picture 4" descr="http://myflorafauna.ru/pics/pic656-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7632848" cy="56189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Значення бурих водоростей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Використовуються як добрива</a:t>
            </a:r>
            <a:endParaRPr lang="ru-RU" sz="2800" dirty="0"/>
          </a:p>
        </p:txBody>
      </p:sp>
      <p:pic>
        <p:nvPicPr>
          <p:cNvPr id="33794" name="Picture 2" descr="http://www.borovik.by/assets/uploads/img/raznoe/%D0%9B%D0%B0%D0%BC%D0%B8%D0%BD%D0%B0%D1%80%D0%B8%D0%B8%2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8532440" cy="56882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Значення бурих водоростей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Із них добувають йод і бром</a:t>
            </a:r>
            <a:endParaRPr lang="ru-RU" sz="2800" dirty="0"/>
          </a:p>
        </p:txBody>
      </p:sp>
      <p:pic>
        <p:nvPicPr>
          <p:cNvPr id="2050" name="Picture 2" descr="http://www.focuscience.org/wp-content/uploads/image/2009/foto_456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6672"/>
            <a:ext cx="8028384" cy="56684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Значення бурих водоростей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576064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uk-UA" sz="2800" dirty="0" smtClean="0"/>
              <a:t>Альгінати покращують смак морозива, соків, якість паперу</a:t>
            </a:r>
            <a:endParaRPr lang="ru-RU" sz="2800" dirty="0"/>
          </a:p>
        </p:txBody>
      </p:sp>
      <p:pic>
        <p:nvPicPr>
          <p:cNvPr id="35842" name="Picture 2" descr="http://open.az/uploads/posts/2010-09/1284977604_bankoboev.ru_fruktovoe_morozheno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20688"/>
            <a:ext cx="2970330" cy="2376264"/>
          </a:xfrm>
          <a:prstGeom prst="rect">
            <a:avLst/>
          </a:prstGeom>
          <a:noFill/>
        </p:spPr>
      </p:pic>
      <p:pic>
        <p:nvPicPr>
          <p:cNvPr id="35844" name="Picture 4" descr="http://www.grin.org.ua/shop/published/publicdata/NUMBER1GRIN/attachments/SC/products_pictures/fax-paper-kiev_en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042476"/>
            <a:ext cx="3744415" cy="3224603"/>
          </a:xfrm>
          <a:prstGeom prst="rect">
            <a:avLst/>
          </a:prstGeom>
          <a:noFill/>
        </p:spPr>
      </p:pic>
      <p:pic>
        <p:nvPicPr>
          <p:cNvPr id="35846" name="Picture 6" descr="http://wreferat.baza-referat.ru/2_748060826-18434.wpi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620688"/>
            <a:ext cx="3897173" cy="5544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Значення бурих водоростей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Виготовляють розчинні хірургічні нитки</a:t>
            </a:r>
            <a:endParaRPr lang="ru-RU" sz="2800" dirty="0"/>
          </a:p>
        </p:txBody>
      </p:sp>
      <p:pic>
        <p:nvPicPr>
          <p:cNvPr id="36866" name="Picture 2" descr="http://www.ad-surgical.com/content/images/Suture_W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9143999" cy="4532811"/>
          </a:xfrm>
          <a:prstGeom prst="rect">
            <a:avLst/>
          </a:prstGeom>
          <a:noFill/>
        </p:spPr>
      </p:pic>
      <p:pic>
        <p:nvPicPr>
          <p:cNvPr id="36868" name="Picture 4" descr="Рассасывающиеся шовные материал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3" y="1268760"/>
            <a:ext cx="3256641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Значення бурих водоростей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57606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uk-UA" sz="2800" dirty="0" smtClean="0"/>
              <a:t>Коричневі барвники для промисловості (тканини і папір)</a:t>
            </a:r>
            <a:endParaRPr lang="ru-RU" sz="2800" dirty="0"/>
          </a:p>
        </p:txBody>
      </p:sp>
      <p:pic>
        <p:nvPicPr>
          <p:cNvPr id="37890" name="Picture 2" descr="http://cs302700.userapi.com/v302700112/7721/_3K9SX_CT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8451166" cy="5638776"/>
          </a:xfrm>
          <a:prstGeom prst="rect">
            <a:avLst/>
          </a:prstGeom>
          <a:noFill/>
        </p:spPr>
      </p:pic>
      <p:pic>
        <p:nvPicPr>
          <p:cNvPr id="37892" name="Picture 4" descr="http://scrapbooking.com.ua/images/detailed/20/G45_paper_ladies_diary_delicate_details_45005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628800"/>
            <a:ext cx="3600400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Значення бурих водоростей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 </a:t>
            </a:r>
            <a:endParaRPr lang="ru-RU" sz="2800" dirty="0"/>
          </a:p>
        </p:txBody>
      </p:sp>
      <p:pic>
        <p:nvPicPr>
          <p:cNvPr id="38914" name="Picture 2" descr="http://www.history.vn.ua/book/100prirodi/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6682"/>
            <a:ext cx="9144000" cy="6291318"/>
          </a:xfrm>
          <a:prstGeom prst="rect">
            <a:avLst/>
          </a:prstGeom>
          <a:noFill/>
        </p:spPr>
      </p:pic>
      <p:pic>
        <p:nvPicPr>
          <p:cNvPr id="38916" name="Picture 4" descr="http://www.moemore.com/images-f/map-sargassov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92696"/>
            <a:ext cx="3108840" cy="1728192"/>
          </a:xfrm>
          <a:prstGeom prst="rect">
            <a:avLst/>
          </a:prstGeom>
          <a:noFill/>
        </p:spPr>
      </p:pic>
      <p:pic>
        <p:nvPicPr>
          <p:cNvPr id="38918" name="Picture 6" descr="http://www.asergeev.com/p/xl-2010-839-13/doha_harrarah_qatar-sargassum_seaweed_opposite_fuwairit_hill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4318758"/>
            <a:ext cx="3643605" cy="242261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771800" y="6237312"/>
            <a:ext cx="2475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>
                <a:solidFill>
                  <a:schemeClr val="bg1"/>
                </a:solidFill>
              </a:rPr>
              <a:t>Дали назву морю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24328" y="6237312"/>
            <a:ext cx="1454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err="1" smtClean="0">
                <a:solidFill>
                  <a:schemeClr val="bg1"/>
                </a:solidFill>
              </a:rPr>
              <a:t>Саргасум</a:t>
            </a:r>
            <a:r>
              <a:rPr lang="uk-UA" sz="2400" dirty="0" smtClean="0">
                <a:solidFill>
                  <a:schemeClr val="bg1"/>
                </a:solidFill>
              </a:rPr>
              <a:t> 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Значення бурих водоростей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576064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uk-UA" sz="2800" dirty="0" smtClean="0"/>
              <a:t>Здатні накопичувати деякі хімічні елементи: </a:t>
            </a:r>
            <a:r>
              <a:rPr lang="en-US" sz="2800" smtClean="0"/>
              <a:t>I, P, Cu, Fe, Au</a:t>
            </a:r>
            <a:r>
              <a:rPr lang="uk-UA" sz="2800" smtClean="0"/>
              <a:t> </a:t>
            </a:r>
            <a:endParaRPr lang="ru-RU" sz="2800" dirty="0"/>
          </a:p>
        </p:txBody>
      </p:sp>
      <p:pic>
        <p:nvPicPr>
          <p:cNvPr id="4" name="Picture 4" descr="http://bvi.rusf.ru/taksa/i0037/00371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8496944" cy="5597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Загальні риси будови бурих водоростей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33256"/>
            <a:ext cx="8229600" cy="100811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uk-UA" sz="2800" dirty="0" smtClean="0"/>
              <a:t>Мають щось на зразок тканин: </a:t>
            </a:r>
          </a:p>
          <a:p>
            <a:pPr algn="ctr">
              <a:buNone/>
            </a:pPr>
            <a:r>
              <a:rPr lang="uk-UA" sz="2800" dirty="0" smtClean="0"/>
              <a:t>зовнішній слизистий шар клітин в оболонках має пектин і альгінати,</a:t>
            </a:r>
          </a:p>
          <a:p>
            <a:pPr algn="ctr">
              <a:buNone/>
            </a:pPr>
            <a:r>
              <a:rPr lang="uk-UA" sz="2800" dirty="0" smtClean="0"/>
              <a:t> внутрішній - целюлозу</a:t>
            </a:r>
            <a:endParaRPr lang="ru-RU" sz="2800" dirty="0"/>
          </a:p>
        </p:txBody>
      </p:sp>
      <p:pic>
        <p:nvPicPr>
          <p:cNvPr id="15362" name="Picture 2" descr="http://jandelafonten.ru/cms.ashx?req=Image&amp;imageid=d8f3d015-c3a7-4a71-a4a0-6924fd20b55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548680"/>
            <a:ext cx="7128792" cy="516579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71600" y="548680"/>
            <a:ext cx="20513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err="1" smtClean="0">
                <a:solidFill>
                  <a:schemeClr val="bg1"/>
                </a:solidFill>
              </a:rPr>
              <a:t>Цистозейра</a:t>
            </a:r>
            <a:r>
              <a:rPr lang="uk-UA" sz="2800" dirty="0" smtClean="0">
                <a:solidFill>
                  <a:schemeClr val="bg1"/>
                </a:solidFill>
              </a:rPr>
              <a:t>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Загальні риси будови бурих водоростей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57606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uk-UA" sz="2800" dirty="0" smtClean="0"/>
              <a:t>Мають зелені, жовті, коричневі (</a:t>
            </a:r>
            <a:r>
              <a:rPr lang="uk-UA" sz="2800" dirty="0" err="1" smtClean="0"/>
              <a:t>фукоксантин</a:t>
            </a:r>
            <a:r>
              <a:rPr lang="uk-UA" sz="2800" dirty="0" smtClean="0"/>
              <a:t>) пігменти</a:t>
            </a:r>
            <a:endParaRPr lang="ru-RU" sz="2800" dirty="0"/>
          </a:p>
        </p:txBody>
      </p:sp>
      <p:pic>
        <p:nvPicPr>
          <p:cNvPr id="17412" name="Picture 4" descr="http://www.research.kobe-u.ac.jp/rcis-ku-macc/j.p.folder/photo/KU-883%20Analipus%20japonica%20b%20x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48680"/>
            <a:ext cx="7560840" cy="5692867"/>
          </a:xfrm>
          <a:prstGeom prst="rect">
            <a:avLst/>
          </a:prstGeom>
          <a:noFill/>
        </p:spPr>
      </p:pic>
      <p:pic>
        <p:nvPicPr>
          <p:cNvPr id="17414" name="Picture 6" descr="http://www.beachwatchers.wsu.edu/island/monitoring/2007/images/analopus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861048"/>
            <a:ext cx="3905250" cy="234315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716016" y="620688"/>
            <a:ext cx="13840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err="1" smtClean="0">
                <a:solidFill>
                  <a:schemeClr val="bg1"/>
                </a:solidFill>
              </a:rPr>
              <a:t>Аналіпус</a:t>
            </a:r>
            <a:r>
              <a:rPr lang="uk-UA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Загальні риси будови бурих водоростей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57606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uk-UA" sz="2800" dirty="0" smtClean="0"/>
              <a:t>У клітинах запасають </a:t>
            </a:r>
            <a:r>
              <a:rPr lang="uk-UA" sz="2800" dirty="0" err="1" smtClean="0"/>
              <a:t>ламінарин</a:t>
            </a:r>
            <a:r>
              <a:rPr lang="uk-UA" sz="2800" dirty="0" smtClean="0"/>
              <a:t> (схожий на крохмаль), олію, йод</a:t>
            </a:r>
            <a:endParaRPr lang="ru-RU" sz="2800" dirty="0"/>
          </a:p>
        </p:txBody>
      </p:sp>
      <p:pic>
        <p:nvPicPr>
          <p:cNvPr id="19458" name="Picture 2" descr="http://klubkrasoti.ru/content/image/21(1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48680"/>
            <a:ext cx="7720443" cy="5616624"/>
          </a:xfrm>
          <a:prstGeom prst="rect">
            <a:avLst/>
          </a:prstGeom>
          <a:noFill/>
        </p:spPr>
      </p:pic>
      <p:pic>
        <p:nvPicPr>
          <p:cNvPr id="19460" name="Picture 4" descr="картинка: IMAG02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2520280" cy="18917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Загальні риси будови бурих водоростей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81936"/>
            <a:ext cx="8229600" cy="57606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uk-UA" sz="2800" dirty="0" smtClean="0"/>
              <a:t>Ведуть прикріплене життя (ризоїдами, підошвою) на глибині до20 – 30 м</a:t>
            </a:r>
            <a:endParaRPr lang="ru-RU" sz="2800" dirty="0"/>
          </a:p>
        </p:txBody>
      </p:sp>
      <p:pic>
        <p:nvPicPr>
          <p:cNvPr id="20484" name="Picture 4" descr="http://fishretail.ru/data/fishbook/12/32_1500,11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7618703" cy="568863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588224" y="620688"/>
            <a:ext cx="15789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err="1" smtClean="0">
                <a:solidFill>
                  <a:schemeClr val="bg1"/>
                </a:solidFill>
              </a:rPr>
              <a:t>Пельвеція</a:t>
            </a:r>
            <a:r>
              <a:rPr lang="uk-UA" sz="2400" dirty="0" smtClean="0">
                <a:solidFill>
                  <a:schemeClr val="bg1"/>
                </a:solidFill>
              </a:rPr>
              <a:t> 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Загальні риси будови бурих водоростей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Тільки </a:t>
            </a:r>
            <a:r>
              <a:rPr lang="uk-UA" sz="2800" dirty="0" err="1" smtClean="0"/>
              <a:t>саргасові</a:t>
            </a:r>
            <a:r>
              <a:rPr lang="uk-UA" sz="2800" dirty="0" smtClean="0"/>
              <a:t> водорості плавають у товщі води</a:t>
            </a:r>
            <a:endParaRPr lang="ru-RU" sz="2800" dirty="0"/>
          </a:p>
        </p:txBody>
      </p:sp>
      <p:pic>
        <p:nvPicPr>
          <p:cNvPr id="16386" name="Picture 2" descr="http://oceanexplorer.noaa.gov/explorations/03edge/background/sargassum/media/small_fishes_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3" y="548679"/>
            <a:ext cx="7488833" cy="5616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Загальні риси будови бурих водоростей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uk-UA" sz="2800" dirty="0" smtClean="0"/>
              <a:t>Розмножуються вегетативно, </a:t>
            </a:r>
          </a:p>
          <a:p>
            <a:pPr algn="ctr">
              <a:buNone/>
            </a:pPr>
            <a:r>
              <a:rPr lang="uk-UA" sz="2800" dirty="0" err="1" smtClean="0"/>
              <a:t>нестатево</a:t>
            </a:r>
            <a:r>
              <a:rPr lang="uk-UA" sz="2800" dirty="0" smtClean="0"/>
              <a:t> (спорами і </a:t>
            </a:r>
            <a:r>
              <a:rPr lang="uk-UA" sz="2800" dirty="0" err="1" smtClean="0"/>
              <a:t>ззоспорами</a:t>
            </a:r>
            <a:r>
              <a:rPr lang="uk-UA" sz="2800" dirty="0" smtClean="0"/>
              <a:t>) і статево</a:t>
            </a:r>
            <a:endParaRPr lang="ru-RU" sz="2800" dirty="0"/>
          </a:p>
        </p:txBody>
      </p:sp>
      <p:pic>
        <p:nvPicPr>
          <p:cNvPr id="18434" name="Picture 2" descr="http://zenja.ucoz.ru/_ph/46/2/5155925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20688"/>
            <a:ext cx="8239808" cy="548771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67544" y="5301208"/>
            <a:ext cx="565052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err="1" smtClean="0">
                <a:solidFill>
                  <a:schemeClr val="bg1"/>
                </a:solidFill>
              </a:rPr>
              <a:t>Фукус</a:t>
            </a:r>
            <a:r>
              <a:rPr lang="uk-UA" sz="2400" dirty="0" smtClean="0">
                <a:solidFill>
                  <a:schemeClr val="bg1"/>
                </a:solidFill>
              </a:rPr>
              <a:t>  має утворення (гаметангії), </a:t>
            </a:r>
          </a:p>
          <a:p>
            <a:r>
              <a:rPr lang="uk-UA" sz="2400" dirty="0" smtClean="0">
                <a:solidFill>
                  <a:schemeClr val="bg1"/>
                </a:solidFill>
              </a:rPr>
              <a:t>в яких дозрівають чоловічі і жіночі гамети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Пристосування бурих водоростей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576064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uk-UA" sz="2800" dirty="0" smtClean="0"/>
              <a:t>Живуть переважно у морях, шар слизу захищає від прибою</a:t>
            </a:r>
            <a:endParaRPr lang="ru-RU" sz="2800" dirty="0"/>
          </a:p>
        </p:txBody>
      </p:sp>
      <p:pic>
        <p:nvPicPr>
          <p:cNvPr id="21506" name="Picture 2" descr="кельп дайвин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48680"/>
            <a:ext cx="7360369" cy="56715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304</Words>
  <Application>Microsoft Office PowerPoint</Application>
  <PresentationFormat>Экран (4:3)</PresentationFormat>
  <Paragraphs>66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 </vt:lpstr>
      <vt:lpstr>Загальні риси будови бурих водоростей</vt:lpstr>
      <vt:lpstr>Загальні риси будови бурих водоростей</vt:lpstr>
      <vt:lpstr>Загальні риси будови бурих водоростей</vt:lpstr>
      <vt:lpstr>Загальні риси будови бурих водоростей</vt:lpstr>
      <vt:lpstr>Загальні риси будови бурих водоростей</vt:lpstr>
      <vt:lpstr>Загальні риси будови бурих водоростей</vt:lpstr>
      <vt:lpstr>Загальні риси будови бурих водоростей</vt:lpstr>
      <vt:lpstr>Пристосування бурих водоростей</vt:lpstr>
      <vt:lpstr>Пристосування бурих водоростей</vt:lpstr>
      <vt:lpstr>Пристосування бурих водоростей</vt:lpstr>
      <vt:lpstr>Пристосування бурих водоростей</vt:lpstr>
      <vt:lpstr>Пристосування бурих водоростей</vt:lpstr>
      <vt:lpstr>Значення бурих водоростей</vt:lpstr>
      <vt:lpstr>Значення бурих водоростей</vt:lpstr>
      <vt:lpstr>Значення бурих водоростей</vt:lpstr>
      <vt:lpstr>Значення бурих водоростей</vt:lpstr>
      <vt:lpstr>Значення бурих водоростей</vt:lpstr>
      <vt:lpstr>Значення бурих водоростей</vt:lpstr>
      <vt:lpstr>Значення бурих водоростей</vt:lpstr>
      <vt:lpstr>Значення бурих водоростей</vt:lpstr>
      <vt:lpstr>Значення бурих водоростей</vt:lpstr>
      <vt:lpstr>Значення бурих водоростей</vt:lpstr>
      <vt:lpstr>Значення бурих водоростей</vt:lpstr>
      <vt:lpstr>Значення бурих водоростей</vt:lpstr>
      <vt:lpstr>Значення бурих водоростей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Пользователь Windows</cp:lastModifiedBy>
  <cp:revision>22</cp:revision>
  <dcterms:created xsi:type="dcterms:W3CDTF">2012-12-19T15:49:58Z</dcterms:created>
  <dcterms:modified xsi:type="dcterms:W3CDTF">2014-12-16T09:29:04Z</dcterms:modified>
</cp:coreProperties>
</file>