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0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Бактерії:                                                    роль у природі і житті 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rysne.co.ua/wp-content/uploads/2012/04/imag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3634"/>
            <a:ext cx="7147728" cy="53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7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дифтерію </a:t>
            </a:r>
            <a:endParaRPr lang="ru-RU" sz="2800" dirty="0"/>
          </a:p>
        </p:txBody>
      </p:sp>
      <p:pic>
        <p:nvPicPr>
          <p:cNvPr id="4" name="Picture 4" descr="http://www.ayzdorov.ru/images/chto/difteri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6636" y="2154865"/>
            <a:ext cx="4588431" cy="35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-fotki.yandex.ru/get/6208/118948540.34/0_6eb9e_251811ae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65" y="620688"/>
            <a:ext cx="35833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rotectmed.ru/assets/images/Diphth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" y="620688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5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туберкульоз</a:t>
            </a:r>
            <a:endParaRPr lang="ru-RU" sz="2800" dirty="0"/>
          </a:p>
        </p:txBody>
      </p:sp>
      <p:pic>
        <p:nvPicPr>
          <p:cNvPr id="4" name="Picture 2" descr="http://visti-kalush.com.ua/images/gallery/6954/1223302576_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7387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auka.in.ua/spaw2/uploads/images/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2" y="620688"/>
            <a:ext cx="2381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ангіну </a:t>
            </a:r>
            <a:endParaRPr lang="ru-RU" sz="2800" dirty="0"/>
          </a:p>
        </p:txBody>
      </p:sp>
      <p:pic>
        <p:nvPicPr>
          <p:cNvPr id="4" name="Picture 2" descr="http://baby-calendar.ru/wp-content/uploads/2013/05/%D0%93%D1%80%D0%B8%D0%B1%D0%BA%D0%BE%D0%B2%D0%B0%D1%8F-%D0%B0%D0%BD%D0%B3%D0%B8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708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pochtimes.ru/eet-content/uploads/06/health/156_03_02_10_nepriyatnost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60" y="735800"/>
            <a:ext cx="2818640" cy="21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холеру </a:t>
            </a:r>
            <a:endParaRPr lang="ru-RU" sz="2800" dirty="0"/>
          </a:p>
        </p:txBody>
      </p:sp>
      <p:pic>
        <p:nvPicPr>
          <p:cNvPr id="4" name="Picture 2" descr="http://bigpicture.ru/wp-content/uploads/2010/10/haiti_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1" y="537186"/>
            <a:ext cx="8708139" cy="57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etskie-analizy.ru/wp-content/uploads/2012/03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7186"/>
            <a:ext cx="2445742" cy="22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дизентерію </a:t>
            </a:r>
            <a:endParaRPr lang="ru-RU" sz="2800" dirty="0"/>
          </a:p>
        </p:txBody>
      </p:sp>
      <p:pic>
        <p:nvPicPr>
          <p:cNvPr id="4" name="Picture 4" descr="Симптоми дизентерії у дорослих і ді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4640"/>
            <a:ext cx="75715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doktora.net/wp-content/uploads/2011/10/simptomyi-i-vozmozhnyie-oslozhneniya-dizenter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5" y="3573016"/>
            <a:ext cx="3888432" cy="25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тиф </a:t>
            </a:r>
            <a:endParaRPr lang="ru-RU" sz="2800" dirty="0"/>
          </a:p>
        </p:txBody>
      </p:sp>
      <p:pic>
        <p:nvPicPr>
          <p:cNvPr id="4" name="Picture 2" descr="http://www.syl.ru/misc/i/ai/79679/122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0631" y="1472101"/>
            <a:ext cx="5832649" cy="39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iseases.academic.ru/pictures/diseases/690_69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5" y="2989424"/>
            <a:ext cx="4906532" cy="33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medkrugozor.ru/wp-content/uploads/2013/01/Lechenie-brjushnogo-ti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7129"/>
            <a:ext cx="2314244" cy="2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чуму</a:t>
            </a:r>
            <a:endParaRPr lang="ru-RU" sz="2800" dirty="0"/>
          </a:p>
        </p:txBody>
      </p:sp>
      <p:pic>
        <p:nvPicPr>
          <p:cNvPr id="4" name="Picture 4" descr="http://medicina.ua/content/images/plague_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4553" y="942854"/>
            <a:ext cx="5693619" cy="49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otectmed.ru/assets/images/chu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548680"/>
            <a:ext cx="5693618" cy="56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скарлатину </a:t>
            </a:r>
            <a:endParaRPr lang="ru-RU" sz="2800" dirty="0"/>
          </a:p>
        </p:txBody>
      </p:sp>
      <p:pic>
        <p:nvPicPr>
          <p:cNvPr id="4" name="Picture 4" descr="http://encyc-bob.ru/wp-content/uploads/2011/11/Streptococcus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5385" y="1286090"/>
            <a:ext cx="5760640" cy="42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3.gstatic.com/images?q=tbn:ANd9GcS6y_QEMfffhwsWVt2pYjYKWzqYK9IDj4onHwft55XhXwpVz-KEcGzYB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9609"/>
            <a:ext cx="3853703" cy="26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echenie-simptomy.ru/wp-content/uploads/2012/09/skarlatina-u-det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56318"/>
            <a:ext cx="3853702" cy="28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правець </a:t>
            </a:r>
            <a:endParaRPr lang="ru-RU" sz="2800" dirty="0"/>
          </a:p>
        </p:txBody>
      </p:sp>
      <p:pic>
        <p:nvPicPr>
          <p:cNvPr id="4" name="Picture 2" descr="http://infection.in.ua/wp-content/uploads/2012/05/stolbnya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1217"/>
            <a:ext cx="7900511" cy="56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yzdorov.ru/images/chto/stolbny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18" y="561217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сибірку у тварин і людини </a:t>
            </a:r>
            <a:endParaRPr lang="ru-RU" sz="2800" dirty="0"/>
          </a:p>
        </p:txBody>
      </p:sp>
      <p:pic>
        <p:nvPicPr>
          <p:cNvPr id="4" name="Picture 2" descr="Ветмедики здивовані смертю собаки від сибір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31114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reeaza.com/files/medicina/9_poze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0" y="620688"/>
            <a:ext cx="35126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5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бактерій та ціанобактерій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Фотосинтезуючі</a:t>
            </a:r>
            <a:r>
              <a:rPr lang="uk-UA" sz="2800" dirty="0" smtClean="0"/>
              <a:t> бактерії створюють запаси органічної речовини</a:t>
            </a:r>
            <a:endParaRPr lang="ru-RU" sz="2800" dirty="0"/>
          </a:p>
        </p:txBody>
      </p:sp>
      <p:pic>
        <p:nvPicPr>
          <p:cNvPr id="4" name="Picture 2" descr="http://www.facepla.net/images/stories/energy/solar/purple-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7738831" cy="580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62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викликають бруцельоз у тварин і людини </a:t>
            </a:r>
            <a:endParaRPr lang="ru-RU" sz="2800" dirty="0"/>
          </a:p>
        </p:txBody>
      </p:sp>
      <p:pic>
        <p:nvPicPr>
          <p:cNvPr id="4" name="Picture 2" descr="http://www.4ernigiv.info/uploads/posts/2014-01/1390217057_2001201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ikarnya.pp.ua/wp-content/uploads/images/brucellez-kogda-stakan-moloka-mozhet-byt-opasnym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228"/>
            <a:ext cx="2808312" cy="210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Бактерії спричиняють хвороби і загибель рослин</a:t>
            </a:r>
            <a:endParaRPr lang="ru-RU" sz="2800" dirty="0"/>
          </a:p>
        </p:txBody>
      </p:sp>
      <p:pic>
        <p:nvPicPr>
          <p:cNvPr id="4" name="Picture 2" descr="http://yabloki.by/wp-content/uploads/2011/10/bolezn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4433"/>
            <a:ext cx="8287046" cy="55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5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Проникнення бактерій в організм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Повітряно-</a:t>
            </a:r>
            <a:r>
              <a:rPr lang="uk-UA" sz="2800" dirty="0" smtClean="0"/>
              <a:t> крапельний</a:t>
            </a:r>
            <a:endParaRPr lang="ru-RU" sz="2800" dirty="0"/>
          </a:p>
        </p:txBody>
      </p:sp>
      <p:pic>
        <p:nvPicPr>
          <p:cNvPr id="4" name="Picture 2" descr="http://www.likar.info/pictures_ckfinder/images/ORVI-simptomi-i-lechenie-profilak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6" y="548680"/>
            <a:ext cx="8776067" cy="57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5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Проникнення бактерій в організм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Харчовий (зіпсована їжа) </a:t>
            </a:r>
            <a:endParaRPr lang="ru-RU" sz="2800" dirty="0"/>
          </a:p>
        </p:txBody>
      </p:sp>
      <p:pic>
        <p:nvPicPr>
          <p:cNvPr id="4" name="Picture 2" descr="http://www.tusur.ru/export/sites/ru.tusur.new/ru/news/2009/09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8" y="620688"/>
            <a:ext cx="7352281" cy="5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6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Проникнення бактерій в організм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Харчовий (брудна вода) </a:t>
            </a:r>
            <a:endParaRPr lang="ru-RU" sz="2800" dirty="0"/>
          </a:p>
        </p:txBody>
      </p:sp>
      <p:pic>
        <p:nvPicPr>
          <p:cNvPr id="4" name="Picture 2" descr="http://f3.s.qip.ru/LZl45o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725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5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Проникнення бактерій в організм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Укуси комах (блохи, воші)</a:t>
            </a:r>
            <a:endParaRPr lang="ru-RU" sz="2800" dirty="0"/>
          </a:p>
        </p:txBody>
      </p:sp>
      <p:pic>
        <p:nvPicPr>
          <p:cNvPr id="4" name="Picture 6" descr="http://www.medkurs.ru/img-spub/23286_p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51267" y="1568279"/>
            <a:ext cx="5666001" cy="3672408"/>
          </a:xfrm>
          <a:prstGeom prst="rect">
            <a:avLst/>
          </a:prstGeom>
          <a:noFill/>
        </p:spPr>
      </p:pic>
      <p:pic>
        <p:nvPicPr>
          <p:cNvPr id="5" name="Picture 2" descr="http://klopru.ru/files/kartinki/blo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0478" y="1105378"/>
            <a:ext cx="5737838" cy="4666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46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запобігти бактеріальним хворобам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Антибіотики </a:t>
            </a:r>
            <a:endParaRPr lang="ru-RU" sz="2800" dirty="0"/>
          </a:p>
        </p:txBody>
      </p:sp>
      <p:pic>
        <p:nvPicPr>
          <p:cNvPr id="4" name="Picture 2" descr="http://33korovy.in.ua/pic/prod/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" y="1052736"/>
            <a:ext cx="9122359" cy="46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0.liveinternet.ru/images/attach/c/2/72/71/72071288_28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369940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67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запобігти бактеріальним хворобам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Ізоляція хворих – карантин </a:t>
            </a:r>
            <a:endParaRPr lang="ru-RU" sz="2800" dirty="0"/>
          </a:p>
        </p:txBody>
      </p:sp>
      <p:pic>
        <p:nvPicPr>
          <p:cNvPr id="4" name="Picture 2" descr="http://charivne.info/img2/20130405141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2" y="548679"/>
            <a:ext cx="758484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5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запобігти бактеріальним хворобам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Профілактичні щеплення (дифтерія, правець, туберкульоз)</a:t>
            </a:r>
            <a:endParaRPr lang="ru-RU" sz="2800" dirty="0"/>
          </a:p>
        </p:txBody>
      </p:sp>
      <p:pic>
        <p:nvPicPr>
          <p:cNvPr id="4" name="Picture 2" descr="http://www.ostatok.net/files/index_files/profilakticheskie_privivki_vakcina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54" y="548679"/>
            <a:ext cx="7468912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5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запобігти бактеріальним хворобам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Вживати багато вітамінів</a:t>
            </a:r>
            <a:endParaRPr lang="ru-RU" sz="2800" dirty="0"/>
          </a:p>
        </p:txBody>
      </p:sp>
      <p:pic>
        <p:nvPicPr>
          <p:cNvPr id="4" name="Picture 2" descr="http://shkolazhizni.ru/img/content/i61/61597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1"/>
            <a:ext cx="7560841" cy="56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бактерій та ціанобактерій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Ціанобактерії до того ж збагачують повітря киснем</a:t>
            </a:r>
            <a:endParaRPr lang="ru-RU" sz="2800" dirty="0"/>
          </a:p>
        </p:txBody>
      </p:sp>
      <p:pic>
        <p:nvPicPr>
          <p:cNvPr id="4" name="Picture 2" descr="http://www.nhm.ac.uk/resources-rx/images/1049/phormidium-5_745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6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2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запобігти бактеріальним хворобам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Загартовуватися </a:t>
            </a:r>
            <a:endParaRPr lang="ru-RU" sz="2800" dirty="0"/>
          </a:p>
        </p:txBody>
      </p:sp>
      <p:pic>
        <p:nvPicPr>
          <p:cNvPr id="4" name="Picture 4" descr="http://sir35.narod.ru/Karla/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16824" cy="5655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295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запобігти бактеріальним хворобам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Правильно готувати їжу</a:t>
            </a:r>
            <a:endParaRPr lang="ru-RU" sz="2800" dirty="0"/>
          </a:p>
        </p:txBody>
      </p:sp>
      <p:pic>
        <p:nvPicPr>
          <p:cNvPr id="5" name="Picture 4" descr="http://s.pikabu.ru/images/big_size_comm/2012-12_5/13560863758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93884" cy="56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5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запобігти бактеріальним хворобам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Дотримуватися особистої гігієни</a:t>
            </a:r>
            <a:endParaRPr lang="ru-RU" sz="2800" dirty="0"/>
          </a:p>
        </p:txBody>
      </p:sp>
      <p:pic>
        <p:nvPicPr>
          <p:cNvPr id="4" name="Picture 6" descr="http://www.waynesafetyinc.com/wp-content/uploads/2012/01/1712N95-Do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21"/>
            <a:ext cx="5253983" cy="50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delaysam-svoimirukami.ru/_nw/1/69555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730886"/>
            <a:ext cx="3384376" cy="51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nfosmi.net/images/stories/articles/2013/Zdorovie/09-2013/08/vvS5N8W-N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04" y="732449"/>
            <a:ext cx="3720788" cy="24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5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Кисломолочні продукти</a:t>
            </a:r>
            <a:endParaRPr lang="ru-RU" sz="2800" dirty="0"/>
          </a:p>
        </p:txBody>
      </p:sp>
      <p:pic>
        <p:nvPicPr>
          <p:cNvPr id="4" name="Picture 2" descr="http://board.kompass.ua/_bd/816/s74807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0" y="1052736"/>
            <a:ext cx="9149130" cy="46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Оцтова кислота</a:t>
            </a:r>
            <a:endParaRPr lang="ru-RU" sz="2800" dirty="0"/>
          </a:p>
        </p:txBody>
      </p:sp>
      <p:pic>
        <p:nvPicPr>
          <p:cNvPr id="4" name="Picture 2" descr="http://ladyspecial.ru/upload/image/21_(7)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1"/>
            <a:ext cx="776983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78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Антибіотики, вітаміни</a:t>
            </a:r>
            <a:endParaRPr lang="ru-RU" sz="2800" dirty="0"/>
          </a:p>
        </p:txBody>
      </p:sp>
      <p:pic>
        <p:nvPicPr>
          <p:cNvPr id="4" name="Picture 2" descr="http://sdelanounas.ru/images/img/www.nbiotech.ru/x400_Data_Foto_ins11056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4" y="476672"/>
            <a:ext cx="757707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78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Силос </a:t>
            </a:r>
            <a:endParaRPr lang="ru-RU" sz="2800" dirty="0"/>
          </a:p>
        </p:txBody>
      </p:sp>
      <p:pic>
        <p:nvPicPr>
          <p:cNvPr id="4" name="Picture 2" descr="http://agronationale.ru/upload/stories/statyi/silosi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3" y="548679"/>
            <a:ext cx="8566079" cy="57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78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Квашення </a:t>
            </a:r>
            <a:endParaRPr lang="ru-RU" sz="2800" dirty="0"/>
          </a:p>
        </p:txBody>
      </p:sp>
      <p:pic>
        <p:nvPicPr>
          <p:cNvPr id="4" name="Picture 2" descr="http://comments.ua/img/20110419141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184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78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Дублення шкір</a:t>
            </a:r>
            <a:endParaRPr lang="ru-RU" sz="2800" dirty="0"/>
          </a:p>
        </p:txBody>
      </p:sp>
      <p:pic>
        <p:nvPicPr>
          <p:cNvPr id="4" name="Рисунок 3" descr="http://gorod.tomsk.ru/i/u/263/tannin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878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Шкода від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Псування продуктів і речей</a:t>
            </a:r>
            <a:endParaRPr lang="ru-RU" sz="2800" dirty="0"/>
          </a:p>
        </p:txBody>
      </p:sp>
      <p:pic>
        <p:nvPicPr>
          <p:cNvPr id="4" name="Picture 4" descr="http://s.pikabu.ru/images/big_size_comm/2012-11_5/13535718352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24814" cy="54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7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бактерій та ціанобактерій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Бактерії розкладають органіку і забезпечують рослини поживними речовинами </a:t>
            </a:r>
            <a:r>
              <a:rPr lang="uk-UA" sz="2800" dirty="0" err="1" smtClean="0"/>
              <a:t>грунту</a:t>
            </a:r>
            <a:endParaRPr lang="ru-RU" sz="2800" dirty="0"/>
          </a:p>
        </p:txBody>
      </p:sp>
      <p:pic>
        <p:nvPicPr>
          <p:cNvPr id="6" name="Picture 2" descr="http://www.izuminki.com/images/modernist-cuisine-unikalnaya-kulinarnaya-kniga-pokazyvayushhaya-process-prigotovleniya-pishhi-v-razreze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7"/>
            <a:ext cx="9135804" cy="55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23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Шкода від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Ботулізм </a:t>
            </a:r>
            <a:endParaRPr lang="ru-RU" sz="2800" dirty="0"/>
          </a:p>
        </p:txBody>
      </p:sp>
      <p:pic>
        <p:nvPicPr>
          <p:cNvPr id="4" name="Picture 6" descr="http://911.triumfy.ru/wp-content/uploads/2011/02/k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" y="692696"/>
            <a:ext cx="4256934" cy="26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superlechenie.ru/wp-content/uploads/2013/08/chc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9" y="3573015"/>
            <a:ext cx="3764326" cy="25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urolab.ua/img/st_img/01_10/mikro_costridium_botulin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32" y="692696"/>
            <a:ext cx="4597524" cy="26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nenik.net/data/files/tiny-mce/infekciaya/rkbybrf_jnekbpv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58891"/>
            <a:ext cx="4558917" cy="25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14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Шкода від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Стерилізація – повне знищення бактерій та їхніх спор                    (</a:t>
            </a:r>
            <a:r>
              <a:rPr lang="en-US" sz="2800" dirty="0" smtClean="0"/>
              <a:t>t</a:t>
            </a:r>
            <a:r>
              <a:rPr lang="uk-UA" sz="2800" dirty="0" smtClean="0"/>
              <a:t>, УФ, УЗ, хімікати)</a:t>
            </a:r>
            <a:endParaRPr lang="ru-RU" sz="2800" dirty="0"/>
          </a:p>
        </p:txBody>
      </p:sp>
      <p:pic>
        <p:nvPicPr>
          <p:cNvPr id="4" name="Picture 2" descr="http://www.dentessa.ru/content/photos/photo/1/photo_25_large_1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72" y="764704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xn--80ahnajqy6av.xn--p1ai/rukami/vjacheslav/foto/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764704"/>
            <a:ext cx="36767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14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Шкода від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Пастеризація – нагрівання до 70˚С та швидке охолодження протягом 3 діб</a:t>
            </a:r>
            <a:endParaRPr lang="ru-RU" sz="2800" dirty="0"/>
          </a:p>
        </p:txBody>
      </p:sp>
      <p:pic>
        <p:nvPicPr>
          <p:cNvPr id="4" name="Picture 2" descr="http://zhiwotnowodstwo.ru/wp-content/uploads/2013-10-10/pasterizacija-molo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6193434" cy="56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lcer.com.ua/imageOld/past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1921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14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Шкода від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Метод запропонував Луї Пастер (1822 – 1895)</a:t>
            </a:r>
            <a:endParaRPr lang="ru-RU" sz="2800" dirty="0"/>
          </a:p>
        </p:txBody>
      </p:sp>
      <p:pic>
        <p:nvPicPr>
          <p:cNvPr id="4" name="Picture 2" descr="http://evolutsia.com/images/stories/izobretateli/Lui_Pasteur/post-3616-114373237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58699"/>
            <a:ext cx="4104456" cy="5613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814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Шкода від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Водойми із зацвілою водою небезпечні для пиття і купання</a:t>
            </a:r>
            <a:endParaRPr lang="ru-RU" sz="2800" dirty="0"/>
          </a:p>
        </p:txBody>
      </p:sp>
      <p:pic>
        <p:nvPicPr>
          <p:cNvPr id="4" name="Picture 2" descr="http://www.fotokonkurs.ru/uploads/photos/contests/2011/12/12/9/2bccd4d7ed73d26f51d7e402d59510f9/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nimal.ru/i/upload/134087476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43" y="3902672"/>
            <a:ext cx="3011488" cy="23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1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бактерій та ціанобактерій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Споживаючи органіку, бактерії очищують водойми</a:t>
            </a:r>
            <a:endParaRPr lang="ru-RU" sz="2800" dirty="0"/>
          </a:p>
        </p:txBody>
      </p:sp>
      <p:pic>
        <p:nvPicPr>
          <p:cNvPr id="4" name="Picture 2" descr="http://www.ria-bashkiria.com/uploads/images/news/600x10000_in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45862" cy="57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2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бактерій та ціанобактерій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Бактерії причетні до утворення покладів нафти і залізних руд</a:t>
            </a:r>
            <a:endParaRPr lang="ru-RU" sz="2800" dirty="0"/>
          </a:p>
        </p:txBody>
      </p:sp>
      <p:pic>
        <p:nvPicPr>
          <p:cNvPr id="4" name="Picture 2" descr="http://www.cedareden.com/micro/images/072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07973" y="1424196"/>
            <a:ext cx="5688634" cy="3937601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thumb/5/53/Iron_bacteria_burn.JPG/250px-Iron_bacteria_b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25795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72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Бульбочкові бактерії дають бобовим рослинам створені ними нітрати, а від рослин отримують органічні речовини</a:t>
            </a:r>
            <a:endParaRPr lang="ru-RU" sz="2800" dirty="0"/>
          </a:p>
        </p:txBody>
      </p:sp>
      <p:pic>
        <p:nvPicPr>
          <p:cNvPr id="8" name="Picture 4" descr="http://www.biorepet-ufa.ru/wp-content/uploads/2011/03/%D0%90%D0%B7%D0%BE%D1%82%D0%BE%D0%B1%D0%B0%D0%BA%D1%82%D0%B5%D1%80-%D0%BA%D0%BB%D0%B5%D1%82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54" y="559631"/>
            <a:ext cx="4773383" cy="56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lementy.ru/images/problems/rhizobium_melliloti_on_clover_roots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49180" y="1460332"/>
            <a:ext cx="5688634" cy="38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2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Кишкова паличка у кишечнику людини сприяє травленню, утворює вітаміни групи К і В, не дає розмножитися іншим бактеріям</a:t>
            </a:r>
            <a:endParaRPr lang="ru-RU" sz="2800" dirty="0"/>
          </a:p>
        </p:txBody>
      </p:sp>
      <p:pic>
        <p:nvPicPr>
          <p:cNvPr id="4" name="Picture 2" descr="http://s00.yaplakal.com/pics/pics_original/1/0/1/368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741"/>
            <a:ext cx="7239354" cy="55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5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язки</a:t>
            </a:r>
            <a:r>
              <a:rPr lang="uk-UA" sz="3200" dirty="0" smtClean="0"/>
              <a:t> бактерій з іншими організмами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Кишкова паличка корисна лише в кишечнику, а в інших частинах тіла може викликати запалення</a:t>
            </a:r>
            <a:endParaRPr lang="ru-RU" sz="2800" dirty="0"/>
          </a:p>
        </p:txBody>
      </p:sp>
      <p:pic>
        <p:nvPicPr>
          <p:cNvPr id="4" name="Picture 2" descr="http://doctorinfo.ru/content/disease/bakterialnaya-dizenteriya-krovavyy-pono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8202"/>
            <a:ext cx="4154239" cy="56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57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463</Words>
  <Application>Microsoft Office PowerPoint</Application>
  <PresentationFormat>Экран (4:3)</PresentationFormat>
  <Paragraphs>87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Бактерії:                                                    роль у природі і житті людини</vt:lpstr>
      <vt:lpstr>Значення бактерій та ціанобактерій</vt:lpstr>
      <vt:lpstr>Значення бактерій та ціанобактерій</vt:lpstr>
      <vt:lpstr>Значення бактерій та ціанобактерій</vt:lpstr>
      <vt:lpstr>Значення бактерій та ціанобактерій</vt:lpstr>
      <vt:lpstr>Значення бактерій та ціанобактерій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Зв’язки бактерій з іншими організмами</vt:lpstr>
      <vt:lpstr>Проникнення бактерій в організм людини</vt:lpstr>
      <vt:lpstr>Проникнення бактерій в організм людини</vt:lpstr>
      <vt:lpstr>Проникнення бактерій в організм людини</vt:lpstr>
      <vt:lpstr>Проникнення бактерій в організм людини</vt:lpstr>
      <vt:lpstr>Як запобігти бактеріальним хворобам</vt:lpstr>
      <vt:lpstr>Як запобігти бактеріальним хворобам</vt:lpstr>
      <vt:lpstr>Як запобігти бактеріальним хворобам</vt:lpstr>
      <vt:lpstr>Як запобігти бактеріальним хворобам</vt:lpstr>
      <vt:lpstr>Як запобігти бактеріальним хворобам</vt:lpstr>
      <vt:lpstr>Як запобігти бактеріальним хворобам</vt:lpstr>
      <vt:lpstr>Як запобігти бактеріальним хворобам</vt:lpstr>
      <vt:lpstr>Використання бактерій</vt:lpstr>
      <vt:lpstr>Використання бактерій</vt:lpstr>
      <vt:lpstr>Використання бактерій</vt:lpstr>
      <vt:lpstr>Використання бактерій</vt:lpstr>
      <vt:lpstr>Використання бактерій</vt:lpstr>
      <vt:lpstr>Використання бактерій</vt:lpstr>
      <vt:lpstr>Шкода від бактерій</vt:lpstr>
      <vt:lpstr>Шкода від бактерій</vt:lpstr>
      <vt:lpstr>Шкода від бактерій</vt:lpstr>
      <vt:lpstr>Шкода від бактерій</vt:lpstr>
      <vt:lpstr>Шкода від бактерій</vt:lpstr>
      <vt:lpstr>Шкода від бактерій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Бактерії:                                                    роль у природі і житті людини</dc:title>
  <cp:lastModifiedBy>Пользователь Windows</cp:lastModifiedBy>
  <cp:revision>27</cp:revision>
  <dcterms:created xsi:type="dcterms:W3CDTF">2014-11-06T05:52:10Z</dcterms:created>
  <dcterms:modified xsi:type="dcterms:W3CDTF">2014-11-06T07:34:26Z</dcterms:modified>
</cp:coreProperties>
</file>