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uk-UA" dirty="0" smtClean="0"/>
              <a:t>Живі фільтри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asterncapescubadiving.co.za/downloads/Porifera_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928685" cy="5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Ці тварини ведуть прикріплений спосіб життя</a:t>
            </a:r>
            <a:endParaRPr lang="ru-RU" sz="2800" dirty="0"/>
          </a:p>
        </p:txBody>
      </p:sp>
      <p:pic>
        <p:nvPicPr>
          <p:cNvPr id="2050" name="Picture 2" descr="http://guamreeflife.com/images/organisms/fullsize/inverts/poriferans/porifera_spZ/porifera_spZ_fu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9252"/>
            <a:ext cx="7128792" cy="57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Тіло має форму келиха або мішечка</a:t>
            </a:r>
            <a:endParaRPr lang="ru-RU" sz="2800" dirty="0"/>
          </a:p>
        </p:txBody>
      </p:sp>
      <p:pic>
        <p:nvPicPr>
          <p:cNvPr id="3074" name="Picture 2" descr="http://1.bp.blogspot.com/-8FCMu9Zl7Ug/Tcc7kfaQ0tI/AAAAAAAAAAk/DW9F6Lck5Zg/s1600/spon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96" y="657447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Живлення, дихання і виділення здійснюються за допомогою безперервного потоку води крізь тіло</a:t>
            </a:r>
            <a:endParaRPr lang="ru-RU" sz="2800" dirty="0"/>
          </a:p>
        </p:txBody>
      </p:sp>
      <p:pic>
        <p:nvPicPr>
          <p:cNvPr id="4100" name="Picture 4" descr="http://gracieteoliveira.pbworks.com/f/1299177897/20070417klpcnavid_67_Ees_S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8" y="548680"/>
            <a:ext cx="5752886" cy="53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Рух води здійснюється за допомогою джгутиків </a:t>
            </a:r>
            <a:r>
              <a:rPr lang="uk-UA" sz="2800" dirty="0" err="1" smtClean="0"/>
              <a:t>комірцевих</a:t>
            </a:r>
            <a:r>
              <a:rPr lang="uk-UA" sz="2800" dirty="0" smtClean="0"/>
              <a:t> клітин</a:t>
            </a:r>
            <a:endParaRPr lang="ru-RU" sz="2800" dirty="0"/>
          </a:p>
        </p:txBody>
      </p:sp>
      <p:pic>
        <p:nvPicPr>
          <p:cNvPr id="5122" name="Picture 2" descr="http://test.classconnection.s3.amazonaws.com/800/flashcards/122800/jpg/sponge_pori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68082"/>
            <a:ext cx="5760640" cy="54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Живляться відмерлими рештками                                            і живими найпростішими одноклітинними тваринами</a:t>
            </a:r>
            <a:endParaRPr lang="ru-RU" sz="2800" dirty="0"/>
          </a:p>
        </p:txBody>
      </p:sp>
      <p:pic>
        <p:nvPicPr>
          <p:cNvPr id="6146" name="Picture 2" descr="http://i.ytimg.com/vi/YpMIT9Rduq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9" y="620688"/>
            <a:ext cx="7068277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Фільтрація дуже інтенсивна:                                                                          губка </a:t>
            </a:r>
            <a:r>
              <a:rPr lang="uk-UA" sz="2800" dirty="0" err="1" smtClean="0"/>
              <a:t>леукандра</a:t>
            </a:r>
            <a:r>
              <a:rPr lang="uk-UA" sz="2800" dirty="0" smtClean="0"/>
              <a:t> розміром із яблучко фільтрує за добу 22 л води, випускаючи струмінь на відстань до 50см</a:t>
            </a:r>
            <a:endParaRPr lang="ru-RU" sz="2800" dirty="0"/>
          </a:p>
        </p:txBody>
      </p:sp>
      <p:pic>
        <p:nvPicPr>
          <p:cNvPr id="7170" name="Picture 2" descr="http://seanet.stanford.edu/Porifera/leucandr_hea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4684"/>
            <a:ext cx="7012665" cy="52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Губки – </a:t>
            </a:r>
            <a:r>
              <a:rPr lang="uk-UA" sz="3200" dirty="0" err="1" smtClean="0"/>
              <a:t>фільтратори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AutoShape 2" descr="https://classconnection.s3.amazonaws.com/779/flashcards/1240779/jpg/img_02261330196278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blog.wakatobi.com/wordpress/wp-content/uploads/2013/10/005_giant-elephant-ear_Mark-Sny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92" y="28719"/>
            <a:ext cx="5949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Скільки від фільтрує </a:t>
            </a:r>
            <a:r>
              <a:rPr lang="uk-UA" sz="3200" b="1" i="1" dirty="0" smtClean="0">
                <a:solidFill>
                  <a:schemeClr val="bg1"/>
                </a:solidFill>
              </a:rPr>
              <a:t>така</a:t>
            </a:r>
            <a:r>
              <a:rPr lang="uk-UA" sz="3200" dirty="0" smtClean="0">
                <a:solidFill>
                  <a:schemeClr val="bg1"/>
                </a:solidFill>
              </a:rPr>
              <a:t> губка?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6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Живі фільтри</vt:lpstr>
      <vt:lpstr>Губки – фільтратори </vt:lpstr>
      <vt:lpstr>Губки – фільтратори </vt:lpstr>
      <vt:lpstr>Губки – фільтратори </vt:lpstr>
      <vt:lpstr>Губки – фільтратори </vt:lpstr>
      <vt:lpstr>Губки – фільтратори </vt:lpstr>
      <vt:lpstr>Губки – фільтратори </vt:lpstr>
      <vt:lpstr>Губки – фільтратори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Живі фільтри</dc:title>
  <cp:lastModifiedBy>Пользователь Windows</cp:lastModifiedBy>
  <cp:revision>6</cp:revision>
  <dcterms:created xsi:type="dcterms:W3CDTF">2014-11-17T23:56:56Z</dcterms:created>
  <dcterms:modified xsi:type="dcterms:W3CDTF">2014-11-18T00:51:10Z</dcterms:modified>
</cp:coreProperties>
</file>