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62" r:id="rId7"/>
    <p:sldId id="283" r:id="rId8"/>
    <p:sldId id="264" r:id="rId9"/>
    <p:sldId id="265" r:id="rId10"/>
    <p:sldId id="259" r:id="rId11"/>
    <p:sldId id="266" r:id="rId12"/>
    <p:sldId id="270" r:id="rId13"/>
    <p:sldId id="271" r:id="rId14"/>
    <p:sldId id="272" r:id="rId15"/>
    <p:sldId id="273" r:id="rId16"/>
    <p:sldId id="292" r:id="rId17"/>
    <p:sldId id="269" r:id="rId18"/>
    <p:sldId id="268" r:id="rId19"/>
    <p:sldId id="274" r:id="rId20"/>
    <p:sldId id="276" r:id="rId21"/>
    <p:sldId id="267" r:id="rId22"/>
    <p:sldId id="291" r:id="rId23"/>
    <p:sldId id="282" r:id="rId24"/>
    <p:sldId id="275" r:id="rId25"/>
    <p:sldId id="277" r:id="rId26"/>
    <p:sldId id="278" r:id="rId27"/>
    <p:sldId id="279" r:id="rId28"/>
    <p:sldId id="280" r:id="rId29"/>
    <p:sldId id="281" r:id="rId30"/>
    <p:sldId id="289" r:id="rId31"/>
    <p:sldId id="284" r:id="rId32"/>
    <p:sldId id="285" r:id="rId33"/>
    <p:sldId id="286" r:id="rId34"/>
    <p:sldId id="287" r:id="rId35"/>
    <p:sldId id="288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0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092C3-0F1D-4792-AE63-1323549D9FE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3559E-422A-43CA-A7C7-5C7BCD783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6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559E-422A-43CA-A7C7-5C7BCD7833F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2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uk-UA" dirty="0" smtClean="0"/>
              <a:t>Родина Лілійні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gcplus.com.ua/image/cache/data/Tulip/botanik/Tulip-Red-Hunter-1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196752"/>
            <a:ext cx="4644008" cy="4644008"/>
          </a:xfrm>
          <a:prstGeom prst="rect">
            <a:avLst/>
          </a:prstGeom>
          <a:noFill/>
        </p:spPr>
      </p:pic>
      <p:pic>
        <p:nvPicPr>
          <p:cNvPr id="1028" name="Picture 4" descr="http://www.gcplus.com.ua/image/cache/data/Tulip/botanik/Tulip-Red-Hunter-1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644008" cy="464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У природі є ≈100 видів тюльпанів, у культурі ≈2000 сортів</a:t>
            </a:r>
            <a:endParaRPr lang="ru-RU" sz="2800" dirty="0"/>
          </a:p>
        </p:txBody>
      </p:sp>
      <p:pic>
        <p:nvPicPr>
          <p:cNvPr id="16386" name="Picture 2" descr="http://www.wallon.ru/_ph/30/527124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99995" cy="577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Тюльпан </a:t>
            </a:r>
            <a:r>
              <a:rPr lang="uk-UA" sz="2800" dirty="0" err="1" smtClean="0"/>
              <a:t>Шренка</a:t>
            </a:r>
            <a:r>
              <a:rPr lang="uk-UA" sz="2800" dirty="0" smtClean="0"/>
              <a:t> росте на півдні Лісостепу, в Степу і Криму</a:t>
            </a:r>
            <a:endParaRPr lang="ru-RU" sz="2800" dirty="0"/>
          </a:p>
        </p:txBody>
      </p:sp>
      <p:pic>
        <p:nvPicPr>
          <p:cNvPr id="24578" name="Picture 2" descr="http://naturelight.ru/photo/2011-01-20/37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62815" cy="5752331"/>
          </a:xfrm>
          <a:prstGeom prst="rect">
            <a:avLst/>
          </a:prstGeom>
          <a:noFill/>
        </p:spPr>
      </p:pic>
      <p:pic>
        <p:nvPicPr>
          <p:cNvPr id="24580" name="Picture 4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202" y="476672"/>
            <a:ext cx="161187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Тюльпан гранітний</a:t>
            </a:r>
            <a:endParaRPr lang="ru-RU" sz="2800" dirty="0"/>
          </a:p>
        </p:txBody>
      </p:sp>
      <p:pic>
        <p:nvPicPr>
          <p:cNvPr id="27650" name="Picture 2" descr="http://img-fotki.yandex.ru/get/5108/torgachkin.1c8/0_712cb_b79118b1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581517" cy="5752331"/>
          </a:xfrm>
          <a:prstGeom prst="rect">
            <a:avLst/>
          </a:prstGeom>
          <a:noFill/>
        </p:spPr>
      </p:pic>
      <p:pic>
        <p:nvPicPr>
          <p:cNvPr id="27654" name="Picture 6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8680"/>
            <a:ext cx="1487810" cy="179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Тюльпан дібровний</a:t>
            </a:r>
            <a:endParaRPr lang="ru-RU" sz="2800" dirty="0"/>
          </a:p>
        </p:txBody>
      </p:sp>
      <p:pic>
        <p:nvPicPr>
          <p:cNvPr id="28674" name="Picture 2" descr="http://ic.pics.livejournal.com/envy_ng/15747617/346587/34658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56566" cy="5680323"/>
          </a:xfrm>
          <a:prstGeom prst="rect">
            <a:avLst/>
          </a:prstGeom>
          <a:noFill/>
        </p:spPr>
      </p:pic>
      <p:pic>
        <p:nvPicPr>
          <p:cNvPr id="28676" name="Picture 4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8680"/>
            <a:ext cx="1415802" cy="170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Тюльпан скіфський</a:t>
            </a:r>
            <a:endParaRPr lang="ru-RU" sz="2800" dirty="0"/>
          </a:p>
        </p:txBody>
      </p:sp>
      <p:pic>
        <p:nvPicPr>
          <p:cNvPr id="29698" name="Picture 2" descr="http://macroid.ru/_data/74/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17562" cy="5608315"/>
          </a:xfrm>
          <a:prstGeom prst="rect">
            <a:avLst/>
          </a:prstGeom>
          <a:noFill/>
        </p:spPr>
      </p:pic>
      <p:pic>
        <p:nvPicPr>
          <p:cNvPr id="29700" name="Picture 4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1584176" cy="191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Тюльпан скіфський</a:t>
            </a:r>
            <a:endParaRPr lang="ru-RU" sz="2800" dirty="0"/>
          </a:p>
        </p:txBody>
      </p:sp>
      <p:pic>
        <p:nvPicPr>
          <p:cNvPr id="30722" name="Picture 2" descr="http://club.foto.ru/gallery/images/photo/2011/05/11/1766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25639" cy="568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75343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тюльпани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50178" name="Picture 2" descr="http://cs309525.vk.me/v309525507/88e4/CBAv5b0y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8"/>
            <a:ext cx="7812360" cy="62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8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Поле тюльпанів</a:t>
            </a:r>
            <a:endParaRPr lang="ru-RU" sz="2800" dirty="0"/>
          </a:p>
        </p:txBody>
      </p:sp>
      <p:pic>
        <p:nvPicPr>
          <p:cNvPr id="26626" name="Picture 2" descr="http://smoking-room.ru/blog/uploads/tul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1" y="476672"/>
            <a:ext cx="9123159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Поле тюльпанів</a:t>
            </a:r>
            <a:endParaRPr lang="ru-RU" sz="2800" dirty="0"/>
          </a:p>
        </p:txBody>
      </p:sp>
      <p:pic>
        <p:nvPicPr>
          <p:cNvPr id="25602" name="Picture 2" descr="http://avivas.ru/class/timthumb.php?src=http://avivas.ru/img/news/201301/97619161880.jpg&amp;h=622&amp;w=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Поле тюльпанів</a:t>
            </a:r>
            <a:endParaRPr lang="ru-RU" sz="2800" dirty="0"/>
          </a:p>
        </p:txBody>
      </p:sp>
      <p:pic>
        <p:nvPicPr>
          <p:cNvPr id="31746" name="Picture 2" descr="http://wallpaper.goodfon.ru/image/28948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76451" cy="516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Квітки поодинокі або в китиці</a:t>
            </a:r>
            <a:endParaRPr lang="ru-RU" sz="2800" dirty="0"/>
          </a:p>
        </p:txBody>
      </p:sp>
      <p:pic>
        <p:nvPicPr>
          <p:cNvPr id="14338" name="Picture 2" descr="http://files.ub.ua/goods/goods-photos/12/613151_678996_1345013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79"/>
            <a:ext cx="3995936" cy="5626711"/>
          </a:xfrm>
          <a:prstGeom prst="rect">
            <a:avLst/>
          </a:prstGeom>
          <a:noFill/>
        </p:spPr>
      </p:pic>
      <p:pic>
        <p:nvPicPr>
          <p:cNvPr id="14340" name="Picture 4" descr="http://phytodesign.itop.net/uplImg/photo/opis%20rastenia/78%20%D0%9B%D0%B8%D0%BB%D0%B8%D1%8F%20%D0%B1%D0%B5%D0%BB%D0%B0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971" y="548680"/>
            <a:ext cx="5416029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Поле тюльпанів</a:t>
            </a:r>
            <a:endParaRPr lang="ru-RU" sz="2800" dirty="0"/>
          </a:p>
        </p:txBody>
      </p:sp>
      <p:pic>
        <p:nvPicPr>
          <p:cNvPr id="32770" name="Picture 2" descr="http://avangard.photo.cod.ru/photos/c/0/6/fca0c246de285aba564f68f882d636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10328" cy="574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Тюльпан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Поле тюльпанів</a:t>
            </a:r>
            <a:endParaRPr lang="ru-RU" sz="2800" dirty="0"/>
          </a:p>
        </p:txBody>
      </p:sp>
      <p:pic>
        <p:nvPicPr>
          <p:cNvPr id="23554" name="Picture 2" descr="http://gallery.forum-grad.ru/files/4/8/3/6/4/0_2c98f_47bd8b4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4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75343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тюльпани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55298" name="Picture 2" descr="http://cs309217.vk.me/v309217507/425e/Unqant_q4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08720"/>
            <a:ext cx="8874961" cy="59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0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лілійних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Лілія лісова </a:t>
            </a:r>
            <a:endParaRPr lang="ru-RU" sz="2800" dirty="0"/>
          </a:p>
        </p:txBody>
      </p:sp>
      <p:pic>
        <p:nvPicPr>
          <p:cNvPr id="39938" name="Picture 2" descr="http://fitoapteka.org/images/foto/577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883984"/>
          </a:xfrm>
          <a:prstGeom prst="rect">
            <a:avLst/>
          </a:prstGeom>
          <a:noFill/>
        </p:spPr>
      </p:pic>
      <p:pic>
        <p:nvPicPr>
          <p:cNvPr id="39940" name="Picture 4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1552172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лілійних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Декоративні рослини. Лілія тигрова </a:t>
            </a:r>
            <a:endParaRPr lang="ru-RU" sz="2800" dirty="0"/>
          </a:p>
        </p:txBody>
      </p:sp>
      <p:pic>
        <p:nvPicPr>
          <p:cNvPr id="33794" name="Picture 2" descr="http://www.liuch.ru/foto-gallery/159/tigrovaya-liliya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73255" cy="575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лілійних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Декоративні рослини. Лілія біла </a:t>
            </a:r>
            <a:endParaRPr lang="ru-RU" sz="2800" dirty="0"/>
          </a:p>
        </p:txBody>
      </p:sp>
      <p:pic>
        <p:nvPicPr>
          <p:cNvPr id="34818" name="Picture 2" descr="http://oboibesplatno.ru/engine/dude/index/leech_out.php?i%3AaHR0cDovL3d3dy5nZGVmb24ucnUvd2FsbHBhcGVycy81MzE0MV9jdmV0b2tfbGlsaXlhX2JlbGF5YV9rYXBlbGtpLXJvc3lfMTYwMHgxMjAwXyh3d3cuR2RlRm9uLnJ1KS5qcGc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73255" cy="575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лілійних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Декоративні рослини. Лілія королівська </a:t>
            </a:r>
            <a:endParaRPr lang="ru-RU" sz="2800" dirty="0"/>
          </a:p>
        </p:txBody>
      </p:sp>
      <p:pic>
        <p:nvPicPr>
          <p:cNvPr id="35842" name="Picture 2" descr="http://i274.photobucket.com/albums/jj260/John_Eleanor/Christchurch%20Botanic%20Gardens/Lilly/90105Cristmaslil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73255" cy="575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лілійних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Рябчик шаховий </a:t>
            </a:r>
            <a:endParaRPr lang="ru-RU" sz="2800" dirty="0"/>
          </a:p>
        </p:txBody>
      </p:sp>
      <p:pic>
        <p:nvPicPr>
          <p:cNvPr id="36866" name="Picture 2" descr="http://www.floraprice.ru/v2/wp-content/uploads/2010/06/r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04448" cy="5715813"/>
          </a:xfrm>
          <a:prstGeom prst="rect">
            <a:avLst/>
          </a:prstGeom>
          <a:noFill/>
        </p:spPr>
      </p:pic>
      <p:pic>
        <p:nvPicPr>
          <p:cNvPr id="36868" name="Picture 4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161187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лілійних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Рябчик руський </a:t>
            </a:r>
            <a:endParaRPr lang="ru-RU" sz="2800" dirty="0"/>
          </a:p>
        </p:txBody>
      </p:sp>
      <p:pic>
        <p:nvPicPr>
          <p:cNvPr id="37890" name="Picture 2" descr="http://www.rgo.ru/wp-content/uploads/2010/12/Fritillaria_ruthenica_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31224" cy="5798418"/>
          </a:xfrm>
          <a:prstGeom prst="rect">
            <a:avLst/>
          </a:prstGeom>
          <a:noFill/>
        </p:spPr>
      </p:pic>
      <p:pic>
        <p:nvPicPr>
          <p:cNvPr id="37892" name="Picture 4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6672"/>
            <a:ext cx="1271786" cy="153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Значення лілійних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Рябчик малий </a:t>
            </a:r>
            <a:endParaRPr lang="ru-RU" sz="2800" dirty="0"/>
          </a:p>
        </p:txBody>
      </p:sp>
      <p:pic>
        <p:nvPicPr>
          <p:cNvPr id="38914" name="Picture 2" descr="http://ecoclub.nsu.ru/ecoclub/primula/images/Fritillaria%20meleagro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70052" cy="5772498"/>
          </a:xfrm>
          <a:prstGeom prst="rect">
            <a:avLst/>
          </a:prstGeom>
          <a:noFill/>
        </p:spPr>
      </p:pic>
      <p:pic>
        <p:nvPicPr>
          <p:cNvPr id="38916" name="Picture 4" descr="http://www.huntingukraine.com/images/stories/tvaryny/red_bo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6672"/>
            <a:ext cx="1199778" cy="1447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Оцвітина із 6 листочків (у 2 ряди)</a:t>
            </a:r>
            <a:endParaRPr lang="ru-RU" sz="2800" dirty="0"/>
          </a:p>
        </p:txBody>
      </p:sp>
      <p:pic>
        <p:nvPicPr>
          <p:cNvPr id="15362" name="Picture 2" descr="http://www.ua.all.biz/img/ua/catalog/17606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42820" cy="573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Родина Лілійні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smtClean="0"/>
              <a:t>Чемериця </a:t>
            </a:r>
            <a:r>
              <a:rPr lang="uk-UA" sz="2800" dirty="0" err="1" smtClean="0"/>
              <a:t>Лобелієва</a:t>
            </a:r>
            <a:r>
              <a:rPr lang="uk-UA" sz="2800" dirty="0" smtClean="0"/>
              <a:t>  </a:t>
            </a:r>
            <a:endParaRPr lang="ru-RU" sz="2800" dirty="0"/>
          </a:p>
        </p:txBody>
      </p:sp>
      <p:pic>
        <p:nvPicPr>
          <p:cNvPr id="43010" name="Picture 2" descr="http://www.kak-da.com/pictures/12042417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258254" cy="5670798"/>
          </a:xfrm>
          <a:prstGeom prst="rect">
            <a:avLst/>
          </a:prstGeom>
          <a:noFill/>
        </p:spPr>
      </p:pic>
      <p:pic>
        <p:nvPicPr>
          <p:cNvPr id="43012" name="Picture 4" descr="http://upload.wikimedia.org/wikipedia/commons/1/16/Veratrum_lobelian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66509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Близькі родичі лілійних з інших родин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Гіацинт  </a:t>
            </a:r>
            <a:endParaRPr lang="ru-RU" sz="2800" dirty="0"/>
          </a:p>
        </p:txBody>
      </p:sp>
      <p:pic>
        <p:nvPicPr>
          <p:cNvPr id="49154" name="Picture 2" descr="http://stroy-elite.ru/image/tzvety/Giacint_3Lu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90541" cy="569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Близькі родичі лілійних з інших родин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err="1" smtClean="0"/>
              <a:t>Купена</a:t>
            </a:r>
            <a:r>
              <a:rPr lang="uk-UA" sz="2800" dirty="0" smtClean="0"/>
              <a:t>   </a:t>
            </a:r>
            <a:endParaRPr lang="ru-RU" sz="2800" dirty="0"/>
          </a:p>
        </p:txBody>
      </p:sp>
      <p:pic>
        <p:nvPicPr>
          <p:cNvPr id="48130" name="Picture 2" descr="http://arboretum.timacad.ru/img/Plants_maxi/Polygonatum_multiflorum_01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560840" cy="566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Близькі родичі лілійних з інших родин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Конвалія   </a:t>
            </a:r>
            <a:endParaRPr lang="ru-RU" sz="2800" dirty="0"/>
          </a:p>
        </p:txBody>
      </p:sp>
      <p:pic>
        <p:nvPicPr>
          <p:cNvPr id="47106" name="Picture 2" descr="http://fmsokolova.com/wp-content/uploads/2012/09/landy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73255" cy="575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Близькі родичі лілійних з інших родин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Заячий холодок (спаржа)  </a:t>
            </a:r>
            <a:endParaRPr lang="ru-RU" sz="2800" dirty="0"/>
          </a:p>
        </p:txBody>
      </p:sp>
      <p:pic>
        <p:nvPicPr>
          <p:cNvPr id="46082" name="Picture 2" descr="http://ic.pics.livejournal.com/zamkovyi/19390612/188503/18850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5575" cy="530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Близькі родичі лілійних з інших родин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Проліска дволиста  </a:t>
            </a:r>
            <a:endParaRPr lang="ru-RU" sz="2800" dirty="0"/>
          </a:p>
        </p:txBody>
      </p:sp>
      <p:pic>
        <p:nvPicPr>
          <p:cNvPr id="44034" name="Picture 2" descr="http://c-43.flowers.on-planet.net/bin/1062/Proliska_abo_Scilla_Sc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Близькі родичі лілійних з інших родин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err="1" smtClean="0"/>
              <a:t>Віхалка</a:t>
            </a:r>
            <a:r>
              <a:rPr lang="uk-UA" sz="2800" dirty="0" smtClean="0"/>
              <a:t> розлога  </a:t>
            </a:r>
            <a:endParaRPr lang="ru-RU" sz="2800" dirty="0"/>
          </a:p>
        </p:txBody>
      </p:sp>
      <p:pic>
        <p:nvPicPr>
          <p:cNvPr id="41986" name="Picture 2" descr="http://www.naturspaziergang.de/Pflanzenfotos/Anthericum_ramosum_Blu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8064896" cy="582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Формула квітки О</a:t>
            </a:r>
            <a:r>
              <a:rPr lang="uk-UA" sz="2800" baseline="-25000" dirty="0" smtClean="0"/>
              <a:t>3+3</a:t>
            </a:r>
            <a:r>
              <a:rPr lang="uk-UA" sz="2800" dirty="0" smtClean="0"/>
              <a:t> Т</a:t>
            </a:r>
            <a:r>
              <a:rPr lang="uk-UA" sz="2800" baseline="-25000" dirty="0" smtClean="0"/>
              <a:t>3+3</a:t>
            </a:r>
            <a:r>
              <a:rPr lang="uk-UA" sz="2800" dirty="0" smtClean="0"/>
              <a:t> М</a:t>
            </a:r>
            <a:r>
              <a:rPr lang="uk-UA" sz="2800" baseline="-25000" dirty="0" smtClean="0"/>
              <a:t>(3)</a:t>
            </a:r>
            <a:r>
              <a:rPr lang="uk-UA" sz="2800" dirty="0" smtClean="0"/>
              <a:t> = О</a:t>
            </a:r>
            <a:r>
              <a:rPr lang="uk-UA" sz="2800" baseline="-25000" dirty="0" smtClean="0"/>
              <a:t>6</a:t>
            </a:r>
            <a:r>
              <a:rPr lang="uk-UA" sz="2800" dirty="0" smtClean="0"/>
              <a:t>Т</a:t>
            </a:r>
            <a:r>
              <a:rPr lang="uk-UA" sz="2800" baseline="-25000" dirty="0" smtClean="0"/>
              <a:t>6</a:t>
            </a:r>
            <a:r>
              <a:rPr lang="uk-UA" sz="2800" dirty="0" smtClean="0"/>
              <a:t>М</a:t>
            </a:r>
            <a:r>
              <a:rPr lang="uk-UA" sz="2800" baseline="-25000" dirty="0" smtClean="0"/>
              <a:t>1</a:t>
            </a:r>
            <a:endParaRPr lang="ru-RU" sz="2800" dirty="0"/>
          </a:p>
        </p:txBody>
      </p:sp>
      <p:pic>
        <p:nvPicPr>
          <p:cNvPr id="17410" name="Picture 2" descr="http://s45.radikal.ru/i108/0905/3e/945a018004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46489" cy="582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Комахозапильні рослини, квітки великі, яскраві, запашні, з нектаром</a:t>
            </a:r>
            <a:endParaRPr lang="ru-RU" sz="2800" dirty="0"/>
          </a:p>
        </p:txBody>
      </p:sp>
      <p:pic>
        <p:nvPicPr>
          <p:cNvPr id="18434" name="Picture 2" descr="http://oboi.ws/wallpapers/big_7571_oboi_trudoljubivaja_pchela_na_prekrasnom_cve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306"/>
            <a:ext cx="9144000" cy="5720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Плід – коробочка, насіння поширюється розкиданням</a:t>
            </a:r>
            <a:endParaRPr lang="ru-RU" sz="2800" dirty="0"/>
          </a:p>
        </p:txBody>
      </p:sp>
      <p:pic>
        <p:nvPicPr>
          <p:cNvPr id="2052" name="Picture 4" descr="http://www.plantarium.ru/dat/plants/9/942/71942_8189db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104456" cy="5462694"/>
          </a:xfrm>
          <a:prstGeom prst="rect">
            <a:avLst/>
          </a:prstGeom>
          <a:noFill/>
        </p:spPr>
      </p:pic>
      <p:pic>
        <p:nvPicPr>
          <p:cNvPr id="2054" name="Picture 6" descr="http://www.plantarium.ru/dat/plants/8/861/167861_3ec59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59001" y="1233687"/>
            <a:ext cx="5472608" cy="410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dirty="0" smtClean="0"/>
              <a:t>Насіння зірочки жовтої (гусячої цибулі) (родич лілійних) поширюється мурахами</a:t>
            </a:r>
            <a:endParaRPr lang="ru-RU" sz="2800" dirty="0"/>
          </a:p>
        </p:txBody>
      </p:sp>
      <p:pic>
        <p:nvPicPr>
          <p:cNvPr id="20482" name="Picture 2" descr="http://www.pfaf.org/Admin/PlantImages/GageaLute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266473" cy="5688632"/>
          </a:xfrm>
          <a:prstGeom prst="rect">
            <a:avLst/>
          </a:prstGeom>
          <a:noFill/>
        </p:spPr>
      </p:pic>
      <p:pic>
        <p:nvPicPr>
          <p:cNvPr id="20484" name="Picture 4" descr="http://www.luontoportti.com/suomi/images/12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77980" y="1260727"/>
            <a:ext cx="5688633" cy="426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Мурахи з</a:t>
            </a:r>
            <a:r>
              <a:rPr lang="en-US" sz="2800" dirty="0" smtClean="0"/>
              <a:t>’</a:t>
            </a:r>
            <a:r>
              <a:rPr lang="uk-UA" sz="2800" dirty="0" smtClean="0"/>
              <a:t>їдають соковиті придатки, а саму насінину залишають</a:t>
            </a:r>
            <a:endParaRPr lang="ru-RU" sz="2800" dirty="0"/>
          </a:p>
        </p:txBody>
      </p:sp>
      <p:pic>
        <p:nvPicPr>
          <p:cNvPr id="21506" name="Picture 2" descr="http://novostey.com/i4/2012/08/19/7e0604d21781b8b95c3d58e9a961e9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36904" cy="5679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лілійних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Підземна видозміна пагона – цибулина, має </a:t>
            </a:r>
            <a:r>
              <a:rPr lang="uk-UA" sz="2800" dirty="0" err="1" smtClean="0"/>
              <a:t>втягувальні</a:t>
            </a:r>
            <a:r>
              <a:rPr lang="uk-UA" sz="2800" dirty="0" smtClean="0"/>
              <a:t> корені для заглиблення (висихаючи, вони вкорочуються)</a:t>
            </a:r>
            <a:endParaRPr lang="ru-RU" sz="2800" dirty="0"/>
          </a:p>
        </p:txBody>
      </p:sp>
      <p:pic>
        <p:nvPicPr>
          <p:cNvPr id="22530" name="Picture 2" descr="http://sad6sotok.ru/wp-content/uploads/2009/11/Tyulpany-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464505" cy="4968552"/>
          </a:xfrm>
          <a:prstGeom prst="rect">
            <a:avLst/>
          </a:prstGeom>
          <a:noFill/>
        </p:spPr>
      </p:pic>
      <p:pic>
        <p:nvPicPr>
          <p:cNvPr id="22532" name="Picture 4" descr="http://www.srgc.org.uk/bulblog/log2004/070104/Frit%20ro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00402" y="1240357"/>
            <a:ext cx="4947243" cy="4139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246</Words>
  <Application>Microsoft Office PowerPoint</Application>
  <PresentationFormat>Экран (4:3)</PresentationFormat>
  <Paragraphs>70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Родина Лілійні</vt:lpstr>
      <vt:lpstr>Особливості лілійних</vt:lpstr>
      <vt:lpstr>Особливості лілійних</vt:lpstr>
      <vt:lpstr>Особливості лілійних</vt:lpstr>
      <vt:lpstr>Особливості лілійних</vt:lpstr>
      <vt:lpstr>Особливості лілійних</vt:lpstr>
      <vt:lpstr>Особливості лілійних</vt:lpstr>
      <vt:lpstr>Особливості лілійних</vt:lpstr>
      <vt:lpstr>Особливості лілійних</vt:lpstr>
      <vt:lpstr>Тюльпан </vt:lpstr>
      <vt:lpstr>Тюльпан </vt:lpstr>
      <vt:lpstr>Тюльпан  </vt:lpstr>
      <vt:lpstr>Тюльпан  </vt:lpstr>
      <vt:lpstr>Тюльпан  </vt:lpstr>
      <vt:lpstr>Тюльпан  </vt:lpstr>
      <vt:lpstr>тюльпани</vt:lpstr>
      <vt:lpstr>Тюльпан </vt:lpstr>
      <vt:lpstr>Тюльпан </vt:lpstr>
      <vt:lpstr>Тюльпан  </vt:lpstr>
      <vt:lpstr>Тюльпан  </vt:lpstr>
      <vt:lpstr>Тюльпан </vt:lpstr>
      <vt:lpstr>тюльпани</vt:lpstr>
      <vt:lpstr>Значення лілійних </vt:lpstr>
      <vt:lpstr>Значення лілійних </vt:lpstr>
      <vt:lpstr>Значення лілійних </vt:lpstr>
      <vt:lpstr>Значення лілійних </vt:lpstr>
      <vt:lpstr>Значення лілійних </vt:lpstr>
      <vt:lpstr>Значення лілійних </vt:lpstr>
      <vt:lpstr>Значення лілійних </vt:lpstr>
      <vt:lpstr>Родина Лілійні</vt:lpstr>
      <vt:lpstr> Близькі родичі лілійних з інших родин</vt:lpstr>
      <vt:lpstr>Близькі родичі лілійних з інших родин</vt:lpstr>
      <vt:lpstr>Близькі родичі лілійних з інших родин</vt:lpstr>
      <vt:lpstr>Близькі родичі лілійних з інших родин</vt:lpstr>
      <vt:lpstr>Близькі родичі лілійних з інших родин</vt:lpstr>
      <vt:lpstr>Близькі родичі лілійних з інших родин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Лілійні</dc:title>
  <dc:creator>User</dc:creator>
  <cp:lastModifiedBy>Пользователь</cp:lastModifiedBy>
  <cp:revision>20</cp:revision>
  <dcterms:created xsi:type="dcterms:W3CDTF">2013-03-06T14:45:48Z</dcterms:created>
  <dcterms:modified xsi:type="dcterms:W3CDTF">2020-09-08T12:19:31Z</dcterms:modified>
</cp:coreProperties>
</file>