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276871"/>
          </a:xfrm>
        </p:spPr>
        <p:txBody>
          <a:bodyPr/>
          <a:lstStyle/>
          <a:p>
            <a:r>
              <a:rPr lang="uk-UA" dirty="0" smtClean="0"/>
              <a:t>Одноклітинні гриби – дріжджі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Найвідоміші – цукрові (пекарські) дріжджі</a:t>
            </a:r>
            <a:endParaRPr lang="ru-RU" sz="2800" dirty="0"/>
          </a:p>
        </p:txBody>
      </p:sp>
      <p:pic>
        <p:nvPicPr>
          <p:cNvPr id="4" name="Picture 2" descr="http://www.aquawiki.ru/images/8/83/%D0%94%D1%80%D0%BE%D0%B6%D0%B6%D0%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93" y="569640"/>
            <a:ext cx="8028245" cy="561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28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Цукрові (пекарські) 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Розмножуються брунькуванням (кожна клітина – до </a:t>
            </a:r>
            <a:r>
              <a:rPr lang="uk-UA" sz="2800" dirty="0"/>
              <a:t>3</a:t>
            </a:r>
            <a:r>
              <a:rPr lang="uk-UA" sz="2800" dirty="0" smtClean="0"/>
              <a:t>0 разів)</a:t>
            </a:r>
            <a:endParaRPr lang="ru-RU" sz="2800" dirty="0"/>
          </a:p>
        </p:txBody>
      </p:sp>
      <p:pic>
        <p:nvPicPr>
          <p:cNvPr id="3074" name="Picture 2" descr="http://marcelf.home.xs4all.nl/Thesis/yeast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59797" cy="557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28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Цукрові (пекарські) 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Коли достатньо тепла, цукру і кисню, брунькуються так швидко, що утворюють ланцюжки</a:t>
            </a:r>
            <a:endParaRPr lang="ru-RU" sz="2800" dirty="0"/>
          </a:p>
        </p:txBody>
      </p:sp>
      <p:pic>
        <p:nvPicPr>
          <p:cNvPr id="4098" name="Picture 2" descr="http://sourbeerblog.com/wp-content/uploads/2014/03/simko-baker-s-or-brewer-s-yeast-saccharomyces-cerevisiae-with-some-budding-s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23758"/>
            <a:ext cx="7416824" cy="556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016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Цукрові (пекарські) 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Використовують при випіканні хліба</a:t>
            </a:r>
            <a:endParaRPr lang="ru-RU" sz="2800" dirty="0"/>
          </a:p>
        </p:txBody>
      </p:sp>
      <p:pic>
        <p:nvPicPr>
          <p:cNvPr id="4" name="Picture 4" descr="http://www.povarenok.ru/images/users/30_04_11/429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48678"/>
            <a:ext cx="4280438" cy="576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016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Цукрові (пекарські) 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309320"/>
            <a:ext cx="9144000" cy="54868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Тісто розпушують пухирці вуглекислого газу, який виділяють дріжджі</a:t>
            </a:r>
            <a:endParaRPr lang="ru-RU" sz="2800" dirty="0"/>
          </a:p>
        </p:txBody>
      </p:sp>
      <p:pic>
        <p:nvPicPr>
          <p:cNvPr id="5122" name="Picture 2" descr="http://images42.fotki.com/v1314/photos/5/51842/2165181/yeastproofing-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55964"/>
            <a:ext cx="7650521" cy="572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016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Цукрові (пекарські) 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Відомі з часів Єгипту 4500 років тому</a:t>
            </a:r>
            <a:endParaRPr lang="ru-RU" sz="2800" dirty="0"/>
          </a:p>
        </p:txBody>
      </p:sp>
      <p:pic>
        <p:nvPicPr>
          <p:cNvPr id="6146" name="Picture 2" descr="http://www.ice-nut.ru/egypt/egypt06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129"/>
            <a:ext cx="9144000" cy="579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xn----7sbbraqqceadr9dfp.xn--p1ai/wp-content/uploads/2014/01/eda_v_egypte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337" y="639134"/>
            <a:ext cx="5817325" cy="576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016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Пивні 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Багаті на вітаміни</a:t>
            </a:r>
            <a:endParaRPr lang="ru-RU" sz="2800" dirty="0"/>
          </a:p>
        </p:txBody>
      </p:sp>
      <p:pic>
        <p:nvPicPr>
          <p:cNvPr id="7170" name="Picture 2" descr="http://mankerbeer.com/wp-content/uploads/2012/11/CBS15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5399"/>
            <a:ext cx="5904656" cy="588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235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Пивні 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309320"/>
            <a:ext cx="9144000" cy="5486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dirty="0" smtClean="0"/>
              <a:t>Препарати з пивних дріжджів – для людини і свійських тварин</a:t>
            </a:r>
            <a:endParaRPr lang="ru-RU" sz="2800" dirty="0"/>
          </a:p>
        </p:txBody>
      </p:sp>
      <p:sp>
        <p:nvSpPr>
          <p:cNvPr id="4" name="AutoShape 4" descr="http://family-cookbook.net/wp-content/uploads/2013/06/dsc448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8" name="Picture 6" descr="http://zoomarket.kz/image/cache/data/1Beaphar/13115-500x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842620" cy="584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308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Кормові 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Додають у корми для тварин (багато білків)</a:t>
            </a:r>
            <a:endParaRPr lang="ru-RU" sz="2800" dirty="0"/>
          </a:p>
        </p:txBody>
      </p:sp>
      <p:pic>
        <p:nvPicPr>
          <p:cNvPr id="9218" name="Picture 2" descr="http://www.ua.all.biz/img/ua/catalog/179174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410"/>
            <a:ext cx="5116547" cy="381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zverovods.ru/uploads/posts/1283855535_4a7bc5310731b8eca92ef4496d5d51e3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56398"/>
            <a:ext cx="5770612" cy="462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308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Харчові добавки для людини, багаті на білки</a:t>
            </a:r>
            <a:endParaRPr lang="ru-RU" sz="2800" dirty="0"/>
          </a:p>
        </p:txBody>
      </p:sp>
      <p:pic>
        <p:nvPicPr>
          <p:cNvPr id="10242" name="Picture 2" descr="http://zdravsite.ru/wp-content/uploads/2011/02/1284031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6903689" cy="575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2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Гриби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Не здатні до фотосинтезу,                                                            споживають розчини органічних речовин</a:t>
            </a:r>
            <a:endParaRPr lang="ru-RU" sz="2800" dirty="0"/>
          </a:p>
        </p:txBody>
      </p:sp>
      <p:pic>
        <p:nvPicPr>
          <p:cNvPr id="4" name="Picture 2" descr="http://www.fresher.ru/images/yadovitye-griby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5794"/>
            <a:ext cx="8514082" cy="565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410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81328"/>
            <a:ext cx="8229600" cy="476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Очищують забруднені нафтою водойми</a:t>
            </a:r>
            <a:endParaRPr lang="ru-RU" sz="2800" dirty="0"/>
          </a:p>
        </p:txBody>
      </p:sp>
      <p:pic>
        <p:nvPicPr>
          <p:cNvPr id="11266" name="Picture 2" descr="http://www.surfbali.ru/wp-content/uploads/2014/08/%D0%B7%D0%B0%D0%B3%D1%80%D1%8F%D0%B7%D0%BD%D0%B5%D0%BD%D0%B8%D0%B5-%D0%BE%D0%BA%D0%B5%D0%B0%D0%BD%D0%B0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9996"/>
            <a:ext cx="8206521" cy="577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28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Дріжджі вирощують на соломі чи тирсі                                              для отримання біологічного палива</a:t>
            </a:r>
            <a:endParaRPr lang="ru-RU" sz="2800" dirty="0"/>
          </a:p>
        </p:txBody>
      </p:sp>
      <p:pic>
        <p:nvPicPr>
          <p:cNvPr id="12290" name="Picture 2" descr="http://www.dia-m.ru/photos/news/block/11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2" y="949984"/>
            <a:ext cx="9126697" cy="489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28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Дріжджі </a:t>
            </a:r>
            <a:r>
              <a:rPr lang="uk-UA" sz="3200" dirty="0" err="1" smtClean="0"/>
              <a:t>кандиди</a:t>
            </a:r>
            <a:r>
              <a:rPr lang="uk-UA" sz="3200" dirty="0" smtClean="0"/>
              <a:t>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dirty="0" smtClean="0"/>
              <a:t>Дріжджі роду </a:t>
            </a:r>
            <a:r>
              <a:rPr lang="uk-UA" sz="2800" dirty="0" err="1" smtClean="0"/>
              <a:t>Кандида</a:t>
            </a:r>
            <a:r>
              <a:rPr lang="uk-UA" sz="2800" dirty="0" smtClean="0"/>
              <a:t> живуть у людському кишечнику</a:t>
            </a:r>
            <a:endParaRPr lang="ru-RU" sz="2800" dirty="0"/>
          </a:p>
        </p:txBody>
      </p:sp>
      <p:pic>
        <p:nvPicPr>
          <p:cNvPr id="13314" name="Picture 2" descr="http://candidadiet.ru/wp-content/uploads/2012/11/candida-albicans-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9" y="695682"/>
            <a:ext cx="9117601" cy="556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28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Дріжджі </a:t>
            </a:r>
            <a:r>
              <a:rPr lang="uk-UA" sz="3200" dirty="0" smtClean="0"/>
              <a:t> </a:t>
            </a:r>
            <a:r>
              <a:rPr lang="uk-UA" sz="3200" dirty="0" err="1" smtClean="0"/>
              <a:t>кандиди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При послабленому імунітеті (тривале вживання антибіотиків) </a:t>
            </a:r>
            <a:r>
              <a:rPr lang="uk-UA" sz="2800" dirty="0" err="1" smtClean="0"/>
              <a:t>кандиди</a:t>
            </a:r>
            <a:r>
              <a:rPr lang="uk-UA" sz="2800" dirty="0" smtClean="0"/>
              <a:t> починають масово розмножуватися</a:t>
            </a:r>
            <a:endParaRPr lang="ru-RU" sz="2800" dirty="0"/>
          </a:p>
        </p:txBody>
      </p:sp>
      <p:pic>
        <p:nvPicPr>
          <p:cNvPr id="14338" name="Picture 2" descr="http://www.afclinic.ru/site-images/upload/big/kxjt04wbshg52xtg11b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266"/>
            <a:ext cx="8045368" cy="543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28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Дріжджі </a:t>
            </a:r>
            <a:r>
              <a:rPr lang="uk-UA" sz="3200" dirty="0" err="1" smtClean="0"/>
              <a:t>кандиди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Молочниця – ураження нігтів, слизових оболонок</a:t>
            </a:r>
            <a:endParaRPr lang="ru-RU" sz="2800" dirty="0"/>
          </a:p>
        </p:txBody>
      </p:sp>
      <p:pic>
        <p:nvPicPr>
          <p:cNvPr id="15362" name="Picture 2" descr="http://omolochnica.ru/wp-content/uploads/2012/12/kandidoz_nogtej_u_dete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187656" y="1808344"/>
            <a:ext cx="5408405" cy="303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fb.ru/misc/i/gallery/10409/181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736" y="638378"/>
            <a:ext cx="7247264" cy="540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81545" y="624344"/>
            <a:ext cx="314191" cy="55409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28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Дріжджі </a:t>
            </a:r>
            <a:r>
              <a:rPr lang="uk-UA" sz="3200" dirty="0" err="1" smtClean="0"/>
              <a:t>кандиди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Профілактика молочниці – вживання кисломолочних продуктів, особливо йогуртів</a:t>
            </a:r>
            <a:endParaRPr lang="ru-RU" sz="2800" dirty="0"/>
          </a:p>
        </p:txBody>
      </p:sp>
      <p:pic>
        <p:nvPicPr>
          <p:cNvPr id="16386" name="Picture 2" descr="http://kazatinridnemisto.blox.ua/resource/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8680"/>
            <a:ext cx="5495416" cy="555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280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Дріжджі </a:t>
            </a:r>
            <a:r>
              <a:rPr lang="uk-UA" sz="3200" dirty="0" err="1" smtClean="0"/>
              <a:t>кандиди</a:t>
            </a:r>
            <a:r>
              <a:rPr lang="uk-UA" sz="3200" dirty="0" smtClean="0"/>
              <a:t>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У кисломолочних продуктах є корисні бактерії</a:t>
            </a:r>
            <a:endParaRPr lang="ru-RU" sz="2800" dirty="0"/>
          </a:p>
        </p:txBody>
      </p:sp>
      <p:pic>
        <p:nvPicPr>
          <p:cNvPr id="17410" name="Picture 2" descr="http://lifetao.ru/images/stat/molochnokislye-bakter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34994"/>
            <a:ext cx="6984776" cy="568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28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8" name="Picture 6" descr="﻿смотришь,&#10;как&#10;младший брат взял йогурт...&#10;выбрасывает крышечку, не облизав.&#10;он не человек.&#10;открывает его...,йогурт,младший брат,крышка,песочниц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127"/>
            <a:ext cx="9132079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75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Гриби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37312"/>
            <a:ext cx="91440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Поверх клітинної мембрани оболонка із вуглеводу хітину</a:t>
            </a:r>
            <a:endParaRPr lang="ru-RU" sz="2800" dirty="0"/>
          </a:p>
        </p:txBody>
      </p:sp>
      <p:pic>
        <p:nvPicPr>
          <p:cNvPr id="4" name="Picture 2" descr="http://muirbiology.files.wordpress.com/2012/06/fungal-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" y="620688"/>
            <a:ext cx="9144000" cy="560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83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Гриби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37312"/>
            <a:ext cx="91440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Тіло гриба складається з ниток, які утворюють грибницю</a:t>
            </a:r>
            <a:endParaRPr lang="ru-RU" sz="2800" dirty="0"/>
          </a:p>
        </p:txBody>
      </p:sp>
      <p:pic>
        <p:nvPicPr>
          <p:cNvPr id="4" name="Picture 4" descr="http://upload.wikimedia.org/wikipedia/commons/3/31/Oyster_mushroom_(Pleurotus_ostreatus)_mycelium_in_petri_dish_on_coffee_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65854"/>
            <a:ext cx="7833387" cy="587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83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Гриби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Гриби бувають багатоклітинними</a:t>
            </a:r>
            <a:endParaRPr lang="ru-RU" sz="2800" dirty="0"/>
          </a:p>
        </p:txBody>
      </p:sp>
      <p:pic>
        <p:nvPicPr>
          <p:cNvPr id="4" name="Picture 2" descr="http://psyplants.com.ua/wp-content/uploads/2011/11/%D0%B3%D1%80%D0%B8%D0%B1-%D0%B4%D0%BE%D0%B6%D0%B4%D0%B5%D0%B2%D0%B8%D0%BA-lycoperd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5" y="508480"/>
            <a:ext cx="9128855" cy="585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83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Гриби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Гриби бувають одноклітинними</a:t>
            </a:r>
            <a:endParaRPr lang="ru-RU" sz="2800" dirty="0"/>
          </a:p>
        </p:txBody>
      </p:sp>
      <p:pic>
        <p:nvPicPr>
          <p:cNvPr id="4" name="Picture 2" descr="http://microfungi.truman.edu/gallery/Zygomycetes/Mucor/Mucor-plumbens-2a-20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77686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838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Одноклітинні гриби, які не утворюють ниток</a:t>
            </a:r>
            <a:endParaRPr lang="ru-RU" sz="2800" dirty="0"/>
          </a:p>
        </p:txBody>
      </p:sp>
      <p:pic>
        <p:nvPicPr>
          <p:cNvPr id="4" name="Picture 2" descr="http://api.ning.com/files/7LbuqhCdImNe0zR741KhSFXjzEniFMseE6PvilwDtUpZkIAne2Ds*of-FlmG1AGB1n3mf6ncsofULsYLwf95mKmUCM1GkmAT/Lageryeas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4249"/>
            <a:ext cx="8076132" cy="588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838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Мешкають у воді, </a:t>
            </a:r>
            <a:r>
              <a:rPr lang="uk-UA" sz="2800" dirty="0" err="1"/>
              <a:t>г</a:t>
            </a:r>
            <a:r>
              <a:rPr lang="uk-UA" sz="2800" dirty="0" err="1" smtClean="0"/>
              <a:t>рунті</a:t>
            </a:r>
            <a:r>
              <a:rPr lang="uk-UA" sz="2800" dirty="0" smtClean="0"/>
              <a:t>, на поверхні рослин</a:t>
            </a:r>
            <a:endParaRPr lang="ru-RU" sz="2800" dirty="0"/>
          </a:p>
        </p:txBody>
      </p:sp>
      <p:sp>
        <p:nvSpPr>
          <p:cNvPr id="4" name="AutoShape 2" descr="data:image/jpeg;base64,/9j/4AAQSkZJRgABAQAAAQABAAD/2wCEAAkGBxQSEhUUEhQVFRUVGBgZGBcYFRgYGBoXFxccGBgYHBoYHCggHBonHRccITEhJikrLi4uFx8zODMsNygtLiwBCgoKDg0OGhAQGywmICYsLCwsLCwsLCwsLCwsLCwsLCwsLCwsLCwsLCwsLCwsLCwsLCwsLCwsLCwsLCwsLCwsN//AABEIAMIBAwMBIgACEQEDEQH/xAAcAAACAgMBAQAAAAAAAAAAAAAABwUGAwQIAgH/xABDEAACAQMBBQUFBgQDBwUBAAABAgMABBEhBQYSMUEHE1FhcSIygZGhFEJSYrHBI3KC0VOS8DNDY6Ky4fEVJHODwkT/xAAaAQACAwEBAAAAAAAAAAAAAAAEBQABAwIG/8QAKBEAAgICAgICAgMAAwEAAAAAAQIAAwQREiETMQVBIjIUUWEzQnEV/9oADAMBAAIRAxEAPwA2ts5ZbadCMnu2ZT4Mg41P0+tKOnffAJbzu2gWKQ/8pA+pFI9RpQvxjEq0cfI68nUZm4naaII1t74M8S6JKo4nQdFYc2UdCNfWmCd+dlqvH9qjOmcAMW/y4znyrnOijmx0Y71AAxHQl+7R+0L7cO4t1ZLcHJLDDyEHTI+6o545nrjlVBoorUKANCVCiiirkhRRRUkhRRRUkhRRRUkhWzs+wkncRwo0jnkqjJ9T0A8zWuAToBknQDxJ5Cn7sLYSbPt1iQDvCAZn6s+NdfwjkB5ULl5HhTc1qrNjaiyj7NL0jJNuvk02v/KpFRu2Nzby2Xiki4kHN4z3ij1xqB5kU5GevcUpGoJB/ak6/K2g7IEOOANdGc85oppb/wC5iPE93bKEdBxSxgeyyjm6gcmHMjkdTStp3RkLcvIRe6FToworL9mfGeB8ePA2PnisVbBgfRnGoUUUVck9wxM7BUUszHAVQSSTyAA5mmFsfsvcrxXkvd/8OPDOP5mPsg+QzU12UbuCGD7ZIv8AFlyIvFIuXEPAsevhjxq13D60pzs1k/FIXjY/k7MpzdnFljHFcA+PGh+nBVd3g7OJoVMls32hFGSuMSqPHhGjD018qZ8WvKs0h4WGDg9ceNLqs+5TsncLsxEPQnOdFMPtV3eVCt3EMCVuGYDkJMZVwOnEAQfMedLyvRUWi1AwitlKnRhUzudtj7HewTkkKjYfH4GHC2fgc/CoaitSNjU5nXSEMARqCAQRyIOoNFc5bJ7SL+2hSGOROCMcK8SBjjoM+XL4UUN4TLlq7WtuJFELKMgyOVabH3UGoQ+DMcHHgPOlRXuaVnYsxLMxyWJySTzJJ5mvFaU0rUvFZbOWOzCiipjdvd2W9crHhUXHHI3uoD+rHoo5127qg20oDfQkPQabVjuXZwgBozO3V5CQD6IpAA8jmpXZW7Nk78RtYh3eGGAw1zpkA4OviKXn5OvegDCv4VgXkZTd1tweNFmvOJUYZSEey7A8mZvuA+HM+VW6HYNko4VtLcgfiXjb/M5Jqc2mPb5VHkAHQUpuyrbGOzGOPiVhdkbkbdbo2E3OARN+KJmQj+nJQ/KqNvTuLLaKZY27+Ac2C4ZB+dRnT8w09KZrMBity0uQvTQ9OmD0PlV05ttRHexOb8JSNrOeqKbG3uzW3ZzJDM0Ac5Cd2HjQkchhgeHqB0pebxbBlspe7lwQRlHX3HXxHpyI5in1OXXadA9xS1bL2RIqiiiiZnM1lMEkjcjIR0YjyVgT9BXTV5CHAkXDKwDAjkQ2oP1rl+mn2YdoSQotpesFjGkUxOij/DfwXnhunI9KFyqPKs0rs4NuXqWHyrEYfDNWV7NWAKkFSMgjUEHw8RWIbOpE+GdxguYNSMsbbJwRkHQjoQRgj5GqbY7vWtm7CGLidSR3kmHYa8lB9lfUDPnTLEIjQs3TX5VSZhknI1JJ+ZzV2A0qFB9zTHC3WFiPUBet0Y/M4rQ2psi2ul/jQqW/xE9iQefEPeHkwNbPAM0DWsFdlO1MPeitxoiK7endOSz9sHvYCcCQDHCeiuPut9D0quvyNPdkBDI6h43BV1PJlPSk7vRsj7LcPFzT3oz4xtnhPr0Pmpp5g5htHFvcSZWMaW2PU6I2fbAWluFGAIYwMfyCtGaDXnR2bbYW82fFrl4VEUg6hlAwfQrg5qWuLPXyoHLoJO51jXcepCCDzr2lqTzP61Ii0NZ47Q5oJaO4U2RKxv8A2AOy7rOvCquPVXBFIKuodvuqQMhAYSezwsAQwPvAg8xikbvzuuLfE8APcOcMvPun6DJ14G6eGCPCnOJclZ8Ri+xGceT6lQooopnB4UUUVJIUUUE1JJ9VSSANSSAB4k6AU+dlbHFnbRwAaqMyH8UjDLE+h0HkKV26m6l1JcW8hgYQrLE7M/Cg4FcFjhyCdAeQNOraCFiSNefKkvydoYBVMNw10+zIKapLdoZ71evskemtaMwwcGs2xp+CZSeRyreh5fWllRAI3G968qjqSd2ARhhgio94gOuamb2HU1FtHnSqvUhoPQ/U0WWvUa61lKeVZIY9ay/yFFxqSEVuZImHPlj4Uu+2NVSG1Rj/ABOORgPBCoB+bY+Rpms/cwM+mQNM8uI6CqTt3ZkV+v8A7j38ezMB7aeXgyZ+6fhimNPCp1ZosZHtDcfUS9Fbu2NmPbTPDJ7ynmOTKdVYeRGv/itKvQqwYbEWkEe4UVkghZ2VEUszHCqBkk+AFW6z7PJyuZpI4W/BgyMP5uA4B8s1nZelf7GdIjP0okPsbey8tAFguJFUfcJDp8EfIHwxU1L2q7S4T/FjGnMRLn66VG7b3OuLdS4xNGPeePOV/mQ+0B56jzquHUetRHSwbXuUyFToidMtM7wIWYsWjQtoBklQSdKhJl1qY2C/fWNtKD78MZ+IUA/UYrUmh5+NedzEYPuNsKwBZFOua+onOtox0CKg+UY8xMHDVP7UrMNBDNj2o3MZP5HHENfJlP8AmNXpY6rXaUmNnv8A/LD+rUThuRcuoHmENUYvtz96pdnTd7GOJSMSRk4Dr+zDoa6RttpRyYHEA2BlToQSM49aTO4e4aPEl3dglW1iizgMBydz+EnkvXr4UwXwzEsqnJ8KZZuWEfiBv+4spxy4Jlu7sVq3u0ooRlmGeijUn4VVtpbPKKHRm4GOMFieE/2rREdDPkhf+sKpwg/ZbqZNpbRad+I6AaKvgP71jltVnieB/clXhPkT7rDzDYPwo7qtiFMYoJrSW5fcYtWgr4D1ELcwNG7Rt7yMyt/MpIP1FY6nd/Iwu0boDl3mfiyhm+pNQVerqbkgM82RowoooruVPoGSAASToAOZJ5AedOLc/dJLKMSTKr3LYJyARF4KufveLfAcqqfZJsbv73vWGUtl4/8A7DpGMfM/0imffHU5pP8AJ3sPwWG4dIdtma01yTqefnrXyO6Kmtd/OviLSbUeeNda1JsMsoww16GtWOwbOMV62cg4h61i7QN7W2bDGYold5SyhmJ4VKgHJA1bnyyOVEY1HmOtxffcaOlk3PtGGERRXMqRySezGGOC2P08MnTOlfbnZ5Fc27W2nLdStNO5kduZPh0UDkFHhU5sHf8AvrRQiSh4xySVeNQPAHIYfOnD4AZdbi1b2U7jtNoakbLZ2NWwKru4u+rX8Ds0aLNG2HVScFWGVYAknB1HqK3NoX0kmQTgeA0+dLnSvHP5e4UjWXdDqed4L8SERr7in5n+wqIWOtnu69xx+VAvaXO4zqVak4iUXtRsQ0MM496NjE3mrjiT5FWH9VLemx2qTCOzSM+9NKCo/LGCWPzZR8aou4diJ9oWyMMrxl29I1Mn/wCRT/BcjG2frcR5OjadRj7l7upYxq7jNxIoLsRrGGGe7Xw/MevLpUtcxZ5cq27rm2fGtNjSGyxrHLNHONUEUamMDgOQceY51Qd/N3VVTdQKFGQJkUAKpblIo6AnQjoSD1q+lc17+xLKrRN7kilD6MMZ+BwfhW2PeanBEmXQrof7mn2J7dWW2ezY/wASEsyDxjdsnH8rE/BhV0vLU+Gv61zZsraE1nOssTcMsTH0JBwykdVOoIroLdHfS22kgAIjnx7ULEZz1KH7y/XxpzlY/MchEdVhQwlh+teRD8anpbDwrxHZHwpOcU79Q8ZQ1I+O1NLXtr2gFENqp9rBmfyyCsY/6j8qaW2toJaxlmIL49hPxN0z5Z5mucN4Jp5LiSS5z3sh4jpgHoOH8oAwMeFMcPHUNs+4LdYzL/k6NigV7eEx+4Yo+HHLh4Rj6VrLaEdPSlRuJ2kvYxiCdDNAPcwQHTPMDOhXyOMVb7jtiswMx29wzeDCNR8+M/pV3YJZ9yq8goupc7+ILBg8yR/eoFYCeQra2HvXb7QAMMgD41hfCyL8OTeoNSkthk+HwoHIx2LQrHyAo7kEIs9K2YolQF3OFQFmPQKoySfhUhJapCheR1RQNWc8Kj4mlR2i7+JOhtbQnuif4kuMd5g5CqPwZ5k8/Srx8BnbuXdmDWhKLti97+4mm/xZHf4MxIHwGB8K1KKK9EqhQAIrhRRRVyRodhmC92PvcER+AZs/UirztCIg0n+zXeAWV8jucRSjupD0CsQVY+QYD4E09ts22oI5EdOVJvkqSfyENw7eLaMq7rrXpE+Fbhi15VnitTnl50mGz9RybgBDZ8GorLvpbq0KIyq3tEjiUNjTXnUzs2zKjJqD3guO8k091RgfuaO4+GrZ9mLlbzXj+hKDebtW8nvRAfmT2GHy0PxBqkbxbvPakH3om918Y1/Cw6N+vSm73VeprJJ0aCUZSUYPkfusPMHWuqM5kYb7E3ycVWUlR3E5uzt6WxnWaLB04XQ+66Hmp/Y9CKeGxduW1+oaBxx4yYmIEq+IK9R5jIrn2aIozK3vKSp9VOD9RXlGIIIJBGoIOCD4gjkac3Y6XDuJ0sZD1OlRs45r5tO5t7KIyXMioB0+8x/Cq82NIWLe++UcIu5wP/kJ+p1qKurl5WLyOzsfvMxY/M9KGr+NRTszV8p2GpL75bxtf3BlI4I1HDEn4U564+8Tqf8AtW52XsBtS2z170D1aFwKq1bWy75reaOZPeidXHnwnOPiMj40caxw4iD773OhL2OtB0qWtr2O6hSeI5SReIeIJ5qfzA6EeVa0kWteWvqKOY7x7trI/grcsoPaHqP1r7HDk/6zWpvftgWFm8mglccEQ68bA+16KMnPpUppa1gJeReFWIvajhp5iORlkI9C5IrWQHI4c8WRw458WdMeea8qMVObk2gm2hao3LvQx9IwZMfHgr1LHhX/AOCI/Zjm2VfT2sEcUkjSMiDjdvaPGdSMnXAzj4Vi2lvVPjCsq+YTX6k1luxnJ8TrUNJal3VEGWY4ArzaXsze49XHqCAkSFubhpGLMeJjzJOSaJ9lpcx91Jpn3W/A/Q/ynkR+9XRN07aJf4mZHPP2iqjxxiiXYcR/2OVP4WJIPxOtbNYUPUz8iONEdRBXls0UjRyDhdGKsPMftWKrt2pbP4Joph/vU4G0144jjJ9VZf8ALVJp7RZ5Kw0UWLxYifCuedSlvvFdxgKlzOoHICV8frUZRWhAM4mxe3skx4ppHkPQuxbHpk6Vr0UVepIUUUVJIUUUVJIGmJuV2mNbotveK00K6K4P8SMdAc++o9cjzpd0Vy6BhoyA6nRtpvVss4b7bBqMgO4Uj1DYwfKsV/v/ALMgBP2hZT+GIGQ/MafWud6KwXFrH1Oy7H2Y5tkdrK3F4IpIxDbSeyrFssG+6XPIKeWnLI1q2X1iRyrm2rruv2k3NogikUXES6KHYq6jwV8HTyINY5WGLR1NKLzUYzGtz/oUd2dKrjdq9oRrbXGfDMeP83F+1Te722vttt3/AHfc/wAR0VePjyFA9rPCOpI+FJb8N6l5GMq8wOeMq20t04GmklkDsZGLFA3CoJOTqBnz59a8jd205fZlPnxyZ+fHVluErVaPXWulybCPcJ/i1/1KrtLcWOQZtnMb/wCHIco3kJOan1yPMVRry1eJ2jlUo6nDKRgg/wBvOnIia1H71bvi8hJUfx4gTGerqNTEfH8p6HTkaMxs5lbi56gWVggDkkUtFFFO9/cVS/8AZNtO4jldFHFa+9Mp5BiMKUPRyQNOoBzypt280Muquvoxww+FUPcywWKwhxzmzK58SxwvyVQPia35Y/KvPZOQHtPUb42Luve9GWy52pb24yzB26KuCT+w+NI/tGvbia7Lzn2CP4AHuCLPIfmz73XI8MVe3g1qD31sxJZlhzhdWGmvCx4HX01U/wBNa4uRxcD6nORiaQtvZi3qydnMoXaVtnkzMvxaNlH1IHxqt1nsbtoZY5U96N1ceqMGH6U5tXkhEVg6M6AuYselbO7dv7TudSowPjnNYlu0uIUniOUlUMPLPNfUHIIrf3cP+0X0NeZrThdxjd7eVHUxXeSTWOBSCK37mHWvNvFVsm27nAsHCLnttQCK1PVncn/IB/alPTY7dplH2SPPtfxHx+U4UH4kH5GlPXoMVeNYEWOdmFFFfCaInMldibCluslMKi+9I5wgJ5Dlkt5CpG73LnVS0TJNw6lU4g+Bz4VYe16DXyq3WdusUEUS8lRScDm7gM7epJx6AVt2c3CQddCD50nszrOXXqNK8FSmye4oSKKtHaJYLHdcaABZ07wgcg+Sr49SM/1VVxTSqzyIGH3FrqVJBhRRRWk5hRRUxupsFr24WEHhUDikf8MYOp9dcDzNcu4RSxlgbnjZO7l1crxQwsyZxxkqiac/acgH4VtXW5d7GCTDxADJ4JI5Dj+VWLfSnDOiKFSMcMaAKqjQBQNK1eRyOnXrSQ/KPy6HUaV/H8l2T3ETRTL3y3SE4a4t1xMMtJGBpIOZdR0k6kdfWlpTbHyFuXYi62pq24tCnfuAoOy7cr/xc+vetmkhTe7G74SWs1uT7cTmRfHgkAB/51P+asc+vnVOqH4uDJ6RNa13XHSpa5t8HlWlLFXmv1OjPQ12AiafB5Vs2+mOhB08aO7rLFFUJnTka1FH2gbOEF9JwjCS4lUeAk1YfBg1Vyr12tR4nt/OE/SRv71Ra9ViMWpUn+p5q0AOQI6tyJRLs63I/wB2GjPkUY/sQakJY6WnZ9vWtm7RT5+zzEFiBko4GA4A5gjQgeXhTaFusih4yJEOodTxA/EfpSLMxnrsLAdGM8PJHHiZDyRVDb5SiKwmzzk4IwPFmYMceioTVou4REpkmdY4xzZzgf8Ac+QpR77by/bJFWPIgiz3YIwWJ5yMOhPIDoPWusKl7LAfoTvMyl4cR7MrdFFFejiWXDcPfL7GTDNlrZznTVomPN1HUHqvlnnzbWzLsDhniIkjYZDLqGU/UH18K53RCxCjmxAHqTintsbY+HWONmSK3RQSrFSeHTBxzLEEn1NJvkKlDhl/aGYzHiwPqXlOGVQy418a+EKmpx6dT5Dzqv3l2TkAnHkcVH95rQRygPrubphsw99RP7+7Wlur2SSaNoiMIkbjDLGpPCD5nJJxpkmq/T72xseG+j7qca49iQe/GfEHqPFTSS21sqS1neCUYdDzHJgfdYeRGtOcLLW5dejArqTWdGaNBooo2YxpbAvRc2qMDl4lEco6gqMKx8mABz45FbtpEWOmSPIE1WNwNiFcXchYLqI0Bx3nMMX/AOGD0+8Qeg1uwvD/ANunpjwrzmUAthCdx7iM7V9xd9o18HuViH/86cByCMuWLNoegyBnyqq07bvu7heG4jSVenEMkfyt7yn0NLrfDdM2uJYSz27HGT70bHkrY5g9G6+tMMLKQgVnoxdlY9iEsZV6KKKZwPUKcnZnsoQWIlI/iXJLE/8ADUlY19Dq3xpN10BuumdnWZH+Ag+Ipd8kT4tCEYwHMbnmWsQWtuSOsfBXnNx+G6niPIORpjXNKztI2UILsugwlwvegdAxOJAP6tf6qbUcVVHtgtP/AGts5AysrKD5OmT9Vo/41yt3+GL88AruKmpTdnbkllcJPHqVyGU8nQ+8h9foQDUXRXpSARoxROmdnXcV5Cs8DcSN81PVWHRh4Vqy2uKQ+7m8txYuXt3xn3kYcSP/ADL+4wfOmhsntZtZABdRSQt1ZR3kefgeMfI0oycDkdrC6cop0ZYhb1ntYSTWGLevZsgyLyEeTNwn5MAar+8/adbQI8dl/GmIIEmP4SHo2T75HQAY86Fr+OblN3zQR1Kb2v3ivfCNTnuI1Rj+ckuR6jiFUevUkhZizElmJJJ5kk5JPnk15p9WgRQoi4nZ3Cs9peyxHMUskZPMo7J/0kVgorogH3Kma6u5JTmWSSQ+Luzn5sTWGrbuXub9tV5ZJDHCrcAKjLs2ASBnQAAjXzqT2z2dgIWtJHd1/wB3JwgsPyMMDi8jz8aFOXSj8CZqtTsvIDqL+imBsTs4OA967R55Qx4L4/OxyF9Bk1PjczZ40+zsfNppc/8AKwH0rOz5KlDr3NK8SxxsCKFXKkEcwQR6g5FdJ7EkSS1E0ZBWfD5HmBkeoORS72luJaMP4Rkgb+bvE+Ib2sehq9bgbMNvYiAujlGf2kzgq54hoRkHXlQ919d4BX3OvFZUfyHU+XK6+FapWpO6tzk1pstJHUqY2qfqfYNDVO7Z9mgw29yB7SsYWPirKXXPoVPzq6wR9BUR2sxj/wBKbPSWEj14iP0Jo747YfcBzSNRF1sbPtu9ljiH+8dE9ONgufrWvUnuw4W9tieQni+rgfvXobCQhIi1fcbU0YGFUYRQEQdAq6D9KxBBW08ZBIPOvnCa8tynqUUBRqYFFbdtbrIGilHFHIOFl8j19QcHPiK8JHW1DHk1wX12JVqgoQYir62MMskTe9G7IfVWIz9KKsXaDYqdoTnxKE+pjUmivRJkEqJ5kjuVanh2UXwn2cIub27shHXhZi6H6kfCkfU/uVvM+z7gSgcUbDhlT8SZzp+Ycx8utbZFXkTUpG4nceM0JrCI/Kpezmiuolmt3Dow0IPzB8GHIg1hltjyxXnrccqY0ryAwmnHHVK7aLkC3tourSO+PyonDn5tV/tostjPXXypGdom3ftl65AIji/hRg6HhQnLEdOI5Ppii/j6tvv+oPlWb6lZooop7AYUUUVJIUUGpfZ+7F3OOKO3kK/iYBFPo0hAPwrlnVfZlgE+pEUVYZNyb4DP2cnyWSNm+Svk/CoO5tnjbhkR0b8LqVPyYA1ytqN+pllSPYmKiiitJzG12V7dtja/ZJZFjlV3ZeIhQ4cg6E6cQOmPSruuzRniBDBddCDr05VzaaZfYzBPHcSq0TrBNGRxMpVe8QgpjIGSRxDSleXh1ttvuE03uo0PUvNznJJ1rTcVN3drUbJDSJlKnuO6bARNKQVIbt3/AHMmG0STQ+Abof2rWeOvDR6Gu67OJ2J3agsTiZc7226iop4deVedjbdCARzHTkrnp4Bv2NT00SczgfEUayLYOQifk9J4tIq0t6ovbjtALb29uDq7mQj8qKVH1b6UyRIg+8ABzPgKRW++zr+8upLhrdyvuxhCsnDGueEYQk9STpzY0RhhFbsiY2sz/UpNfVYggjQjBB8CNRXueBkPC6sjeDKVPyIzWOnHTDqDeo89n3i3MMdwvKVckfhcaOp8w2fmKz8OKVG5+9b2TFWXvIHILx5wQeXGh6NjpyPWm9su5huo+8tpFkXqPvIT0deamvN5WI9bEgdRzjZilQre5jSOpLZ1rxHyr5Ds1mPKoztH2j9h2e4VuGWf+Gnjg/7Rh6JkfEVnj4zWP2OpeTkgLoGJnfDaH2i9uJUb2GkIX+VfYU/EKD8aKisUV6MY41E2zCiiitpUld3t47myfjtpCmfeU6o38ynQ+vPzp7bobfkvrNZ541jLMyjhJwyroWweXtZ6mudK6K3GjB2VZ4/wR88nP1oLN0F9TSr9hN1rkjRdB5aVC7wbswX6kSqFl+5Mq+2p6cWPfXyPwqYki519t1pIljq+wYxZFZZzvtrZUlrM8Eww6H4MOjDxUjWtGnB2z7HD28V0B7cbCJj4o/uZ9G/U0n69HRZ5EBitho6hXwmrf2ZbFS6um71A6Qxl+AjKs3EFXI6jUnHkKajQ5I4lRsMCAUU8JB0IBGhHlQmVn+FuOtzenHNgJ3KnudualuizXCB7hgGVGAKxA6rodDJjXJ5ZqyyyMeZzUjdLqc+NaDrSG657H20b4tSIs12kNal/DHcJ3c6CROmfeXzRuamtuVdMVpynw59KtCQeoS6Kw0RFfvPsBrOQDPHE+THJjGQOat4OOo+NYtgbBmvH4Ylwo9+RtEQeLHx8ANTTdbdRrmMx3A4ImwQScSKw5Oo1wfXmDipe13cSKJYYGCoo0BGrHq7Ec2PjTb+c4r1r8ojahPJrfUqWzth29nju0DyAazOAWJ8VByEHpr519l2lIHVw3tAggnXryqS2xsySI+2vsnkw1B8s9KiGhzzH1oLbE7f3GiV18fw9Rj7J2gl5FxrgOB7SnmD/AG86+TbOydfnS+sWkhcPE5Uj5EeB8RVysN7wRiePB/EmoPw51oeD+4G9NtZ2nYn2exA5a1ry2/l/r0qdj2hbvydRnx0/WtLbu17O1QSTzKqscLoWLEc8KoJNYnFDH8TLGUU/YGQJs2kYKvXn5DqTUvIQgVQ5woxjAJ065OcVv7vXFvcRC4gbiR8qCVK6qSCMNgg5FaW1LRUJOTw+f6VxdjvWmzLF63PqQ+0JzxYyzDHUnr5DArTilwdf/FZLjJyQOWvoK1FUs2n+vnWSjqMkUKNTfubeG5TguI1lX83NT4q3vKfSlxvpuU1oO+hJkt84OR7cRPIMRzU9G+dMK3OufCpmz4XBR1Do6lWVhkMp0IOa3x8l6XA31AszFUjkB3Oda29l7TmtpBJBI0bjqp5jwIOhHkalN+NgfYbt4hnuzh4idcxtyGfEH2fh51AV6UEOu4k9S+R9rW0AuP4BP4u619cBsfSqntrbU93J3lzI0jchnACjwUDQD0qPoqwoHoSQoooq5I0t6+zxJFMtivBIBloB7jAczHn3W/LyPlSuIxodCOYOhBHMV0RZOflrS37XtgiKZLpMBbjRwP8AFUasPUYJ86UfH5bN+DwzKoCHqL6n12ObUE+z+5J9u2Yqf5GJZD6akf00handzN5pNn3ImQcSn2ZE/Gmf+ocwfH1pldXzXUEE6JuretZITWzu/t23vohJbuGGNV5Oh8GXmD9Kke5A18OZPLFKXxDuELkaGov+2ABdlsCdWlhwPRsn6CkRTB7Xt7Vu5lggYNDASSw5PKdCR4qo0Hjk0vqaY6cE1B2OzuS26+35LG4E0QDaFWQ54XQ4ypxy5Ag9CKY47XoMqfskmpHFl09kdSuB7RHwpRUV09COdkSwxHqdNvwTIssTBo3UMrDkQf3qNlgxzFKPcffmXZ57th3tuxyY86qTzaMnQHxHI+VNvZm9dldqO6nQMfuSHu3B9G0PwJpRlYJ3tYZRlcRozVeKpLYezFA75xkjPCDrg9TWWSOM83TH86/3qVQKYU4CCuNCCCD8RzoWrHZdloRdlcl4qfcjZpM8zmvkb+Nenh55rxHHWZ3uWAupJQxrLGY31BH+j61SbjZxjcqfunHw6Grvs8cv9fConbEHFMxHl88VtbvxgznFs4WkfUrn2bz+FZI7bOmPp+9S8ezWP+v2rau0htIjNcSBEUalvHwA5lvACsK6rLDoCF2ZaIJHx2iojO5CogLMzYACgZJpJb2bca8uGk17sezEpz7MY5fE+8fM1N787+Pe5hhBjtgeX35Mci/gPBR8aplO8PC8X5H3FGRkG0zoLsyx/wClQZAP+00/rP1rZ2hAcg4ODqPKqr2I7wqyPYyY4lLSRHxU6uvqDr6E+FMbasQwAOn70Lm0k7M7xbeLASnyppppWLuqlpIsaYrAYdaT8iOo7WwTUiSpCzb2h/rSvEdsScAZPgOdb1vZMDgjHkatQWIImd1q60ZEdo26Yv4Y3Q8M8fEI8+64Ovdsemo0PQnzpETRMjMjgqykhlPMEHBBrqW9jxGufxD96TPbNsxY7iGdRg3CPxjxeIqOL1IYfKvQYtrBuB9RC6jXIRe0UUUxmUKKKKkk6LtI9RVT7bcfZrYde9cgeXBg/rV92fa8hSk7aNr97eLApBW3TBx/iP7TfIcI+dIvj6Ty3Dsu0MdRfUUUU9gM9wysjBkZlYcmUlSPiNa2bra1xKvDLPNIv4Xldh8icVp0VNCSFFFFSSFFBpqbmbkpAiz3aB5mAZIm1WNejMORc+HIetD5GStC7ad11lzoRe7N3furgcUMEjr+ILhfgzYB+dZL3de8iUtJbShRqTw8QA8Twk4p1TzFuZz5dBjy5CsKsVOQSD5GlX/1XJ9dRiPjtj3EEEHgPkKc3YnvGjRNYyHDqWeH8ytqyjzByceB8qx7zbpR3is0aiO6A0YaLIfwuBpk8g3zpSEPG/3kdG9GV1P0IIphTfXkoQIBbU1TaM6oks/CvibP86Suxe1y8hULMsdwByZso/xZdD8s1t3/AGzXTLiGCGI/iJaTHoDgfOs/4I3J5m1GnvDt+32dF3lwxwThUUAux/KuRnxJ5VTpO1iw1IjuWPh3aD6l6Tu1dqTXMhluJGkc6cTdB4ADQDyFadEjGTWjOA59xqbU7YTwkWlsFY/fmIbH9KaH4ml3trbU93J3lxI0jdM8lHgqjRR6VH0Vqlar6Eokn3CiiitJU2LC8eGRJYm4ZI2DKfAj9umPOuh9y97odpw9EnQDvIuufxL4ofpyNc4Vltrh43V42ZHU5VlJDA+RFZWVBxoywddzp+6tcdND+tarW/5cedLLd7tgnjAS7jE4H31wknxHusflVrh7WtnEZInQ+Bhz9VYildmCd9QhckgdyxJakNpkfSpW1tfvHJPmarGx+0jZ07cAlMbdO+XuwfRiSPnirI9yrjPepweIdcY9c1Fx/H7Ep7i883Dd44A5L+tJ3twvVa5ghU5MMbFvJpWBx8kHzq6719olrZIVgZbifUKEIZFPi7DTHkMn0pE31280jyysWeRizMepNFY9J5c2mTNsaEwUUUUdOIUUUVJJ1fswafGuWdpsTNMSSSZZMk6n3zXyigML1NLP2M16KKKYTOFFFFVJCiiirkktunGGvbYMAQZo8gjIPtDoafG0j7TetFFI/lfaw7B/eRj1iFFFKBHo9TNEeVKztPUDaU2BjIjJ8yY1yfWiimfxX/KYp+R+pVqKKKfxVCiiipJCiiipJCiiipJCiiipJCvlFFXJPtee7HgPlX2iuDJPtFFFdSQoooqSQoooqS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eg;base64,/9j/4AAQSkZJRgABAQAAAQABAAD/2wCEAAkGBxQTEhUUExQWFBQXGBgYGBgXFxwaHBgYHBwaHBwaFxgcHSggGBwlHBgdITIhJSkrLi4uGB8zODMsNygtLisBCgoKBQUFDgUFDisZExkrKysrKysrKysrKysrKysrKysrKysrKysrKysrKysrKysrKysrKysrKysrKysrKysrK//AABEIANcA6wMBIgACEQEDEQH/xAAbAAABBQEBAAAAAAAAAAAAAAADAQIEBQYAB//EAEUQAAEDAQQHBAgEBAQFBQAAAAEAAgMRBAUhMQYSQVFhcfAigZGhBxMyQrHB0eEUUnLxM2KCkhUjQ9IkU2OiwiVzk7Kz/8QAFAEBAAAAAAAAAAAAAAAAAAAAAP/EABQRAQAAAAAAAAAAAAAAAAAAAAD/2gAMAwEAAhEDEQA/AKnTr1zS2Vk0wa4e7K8Co5Oosj/iU22eX/5H/wC5b0NFogkidmKuavO5I9UkbkEk22U/6sn97vqh/i5M/WP/ALj9UPVU27LqmtDtSFhedu4DeSgjttD/AMzv7inNdK40bru5VPwXodxaDxQ0fbHBz8wxpwH6lcT3zDF2Io2NAwwHcg8p/AWmldWX/uUSZ0jTR2uOZI+K9Rl0mdspy5pH2+G0N1JYmurwp3goPK2zP/M7xP1Smd35j/cVr750NoC+zkvGZYcxy3rHuYQcRQ+CDmyu/M7+4pxmd+Z39xTdVIQgVsztrneJRGTO3nxP1Um6blntLtWCGSU7S0dkfqeeyPFb+5/RLIQDaZhFt1IwHO/uOAPcUHnpe78x8SkMh3nxK9oi0Au6MUMcjzvfIceOFAFMi0du2Mdmzwmm/tHzzQYrRXQiOezRzT2iVhkq5jWEewDhUuxqfJW9p0FskjNSCaSOUZOc8vBO57d3JWN9205NGq0AaoGFBw3KnhmNdZpo7d8xRBg76u6ayyGOYOa7ZiaOG9pyIVaXu/MfH7r2a1iG3Q+ptIoR7MgprMdsLfovJr/up9lndC81piHAYOacj9uaCEZSNrvEpRaCPePjmo7jn9Uj0E21TktzPiVXNncPed/ciOPZIO/aMlFqd6CSJnfmdXn913rnfmd4n6q3urQq3ztDmWd4acnPowHj2sfJaGD0V2ogB0kDCdmsT50QYozO/MfErvXu3u8T9VvH+ie1gYSwnvPhkqi3eji3xiohEg/6bgfLAoM4JzUUcfEr3L0aPP8AhsGf+p/+r14o+65I3UkY5h3OBHhXNez+jcn/AA6Gpqazbf8ArSU8kFlZ9ELI12swvbvGtUedVWWz0X2F+sfWTNe7aHggH9JbQroLbjUvrirmO9G0x+KDzu0+iuZkgpI2SDa4YPA4tPyVx+NissWpAAANu081tYbzbzCz+lmirbS0y2YhsuZbWjX/AO13FBiLXfDnZlVVotiiWrWY5zXAtc0kFpwII2EKM56CW6Y9FdHai3aoJkXes3INHd97vaa18caJ2lN2Mmj/ABEQ7YweBXHiAqy5bBLaZBHEwucaV2Bo/M47B0F7Bo/ckNhZQu9ZMR2nH/xbkB5oPI7g0Bttqo5sRij/ADy9kEcG+0fALe3R6MbJEQ60SG0OGOrXVjrxAxdyJWjvG/wNqpLVe5OR+SDRSW5sbAyNgYwYAN7IA4AKkvC+9XM1G4be9Z+3W95xL68KnaoDrZTEmppTooLp1+uOR1cdtSCgvvE1qKN37vus460FxqnfisAOaC/9eH4E059clBtFlkZiASBkRiq4TuBz+ym2W8nDf15ILi6rxjfRsh1HjJ2w8HAfFU3pOueT/LtLQHRaoY5zTXVOY1uBVrZ7ZZs5Y9bgHEY92NM1pLHesM0bonsb6ojV1RSgbTYg8DJxTScdvXBel376MeyX2KUyH/lSEAkbmv38/FZXRvRSSeYtkBijjNJS4UIp7or7yBujmis9s/hANYDR0j8GjkM3HgvQ7q0YslgAdQWicYmR4qGmnuN2JlvvaOztbBZ26rQAAN3E7yqq1XyTkfug0Vv0okyy3KHHfjnHF2O5Zd1uJJqTnXHFc2cDgfD90G1s1+Ee9UYbetisoL+dz7154LUd/h+1FLs9rpiK496D0SSeG0NLJWNc3KjvkVIuW5GQwtjic7UBeRXGms9zqV4F1FhLLascDicufwOS2dy2smFpJPvb/wAxQed/4o7Lju+ClRW4jb9huWec7E80eObeg09nvAjEeCubvvXI47/kVhI7QVIstuLTUEoNbpZo7HbozJHRtpaMCMpAPdfTyOYXj76gkEEEEgjcQaEHkV63cd7ioxxwqsh6TbobFO2dgGpPieEgz8c0GPLlZaP3NLbJhFDSuBc411Y2n3nU5Gg202KpiY5zg1gLnE0AGZJyC9suu7mXfZmxChld2pHAe076DIIJN2WOGwRGOAVccZJCO091MzwyAGQVXbbxJxJpUnmoVuvQ07/EqjtNsqcUFnarcKHb5qsltw2DFQ5bQcggOk5BAaS0VQnvQXypj5EBC9N9Z8+vBBdJ11zTQ/wQS/XHHI/ZFbaqfDrcoNcfD6JwfvKCaZT+1VMuq20IFc81Wsk4LoxTIoN9dt6OY/VcT2c/kmafW9zWQyNdRr9YOGVXUBBPGigXTILQxsdQ2VpABJ/iMp7NdjgofpCmcIIWlhZSV2e0lu7agzMlsJJJxJTWWlVwkRGOQT2y8UocojXIgdjXJBPa7NGZNxVd63yRGvwQWrLXiCMO/FbW4bdWBhpX2tn8zuK88ZJsWsuKakDRxdu/M5BjXvxPMpzZFFlPaPMpzX16+aCX6wogeoTZfoia2GFMEFpZbURShpQ5q50jf+Ju949+Oko7s/IlZQTUV5dtrGoWk0aWuBx4fRBD9FliY60vmeKtgZrCv5nVp4AHxWkvO9XP13OrnQKn0OiEFitDmu1i+VoOGwAUHz8UK8LTszHPbtJKAVqtOIwUKWau1MfL4KO+SnjtQF9bwqhOf0EHW4ppd1RAVzuO1M1+5MJTahA/WSAIZSNKA9UoO5BHBODqIJLXqXZcSANqrSevNFsslDXcMuu9Bv7os9mwGq5z9rmupQ0rgMisz6TJnmaEVJhEdYnH3iT267iMMNx5oN3Xg5jwQcRQjgRu3rY2y74byspbJ/lPjq8OYBgdvZOYIOKDyTXRWuUi/wC6TZZRGXB4LQ5rgCA5pr7tag4KE08UExrkSqitKKCgka3XXBPbJlVRtbxT2oJcb1p7otFIm/1bf5jwWQjctBd1opG3v37ygz7z2jz+aSqbKe0efzXNKBxTo5KFDcU0dddZoJYxxRIpiKjgfgorcE2WTB3BpCC50fn/AODIBNTI4kY7AAh2qTCqZo68CzN/U+tDvp9Ao0rjkdh+P7IEc9AJXPKGUCg1S1+aaClc5AhPW9IXZpDt+ybRBzgua5JrJa+HXyQPrUpBVIkDkBKfVOZkUPWKWB1cMyglRuxW20WtmpFM557OoW47yCPgsRBGS4AUFdpwA5nYrb8aDqxNBDC7CuBf+Z5rk2goBxQM06sjXNhmbXWDWwvHFrdYHh7RyWTaVeX7a6wRgntPlfIeVAFQtKCTG7gnsKCxHaO9A8Jwchnh1t+ye1ARpU+GagAoq4FELusEDZczzKaESbM8yhEUQdrJrX+Sa4LsUDtbFdbX6sTjvwCWKIk4YqBfdoxEYNQ3P9XBBe6IMD4nsB7TS7CuJqAR8Chyv7R6yVTovefqJ2urQEhridg2E8itHfVh1ZDqinvADaDuQVhO9NqnFMKDlxKTJdzQIUjyuce5C10DtqUHrchucE4Hggd3JUPWSOk4oHlya40NcUz1nX3Uu5rpltUwiiFXGpxODWjNzjsAqgWK3vJDWRtc92DQA4kn9IrVaG7NCrfI4yPY1hINDI8NIr/K0GgxW6ui7rPYG6sTA6TV/wAyYga7jngfdbXYEy0X+45UplxQY2/NALwe7WayN7WtDQGyjWO0kBwArU79iy9tuK0QYSwSR8XMOr/cMO+q9Wgv4g5mnD6fVXNmv2uBr8R4bUHgzW7RiPFPavW9J9D4bW10tma2OcYloFGyb6gZO47dq8rkjIJBFCCQQRiDkQRvqgG09VStwxS06qlogcMSjuahNGKK8Cv7IH2mGhPMoJaRsU+fSGyuJDoJWmp9l7SD40pl5oYvaykZyg7nNB82lBX6qM2yu3FFff0Df4cbi7flUnia+SpLwvKSStTRp91uXedqCRbrw1BqsIJ2kZDlvVMRnXGvx5pXHZ1ilYw7etyBur3rYXNeProtSQ9uMChJxAyPdh5LI5IkM7mODmmhCDTWuOhIIo4Z4efeokgRorxbK0A4PGFHbRuDvkU18ZGCAOskc5c7BCP7oHOdmmcU1z01r0D3FdVNJTSdyBz3JhPgE0vTHy4Ymg80DiaYnADPh0F6/orYm2OytBwmmDXynaKirWcmg+JK8y0PsX4m2wxu9gEvcP5GDWOHOg71v7/vKpqNuO7PIIBXheeuaNrTZx5lV0tp2V67iob5cceuim6/Q+yCfDJx78uXmrGCc8+FFRwu648lOgdt5YeFEGvum3EU6oOKrPSFo614NriHb7PrQB7WzX55V3oF3yUcBjTo/NaezASxGN2IILHcjhXrcg8gNkO3BI2I8KKPeUtos0r43E1Y5zcRUHVNK9b0KPSGQZsjdzbT4ILGODacvBSHx44A0UKPS54yiiH9J+aK/Te01/0x/SEFLaY+0eZQPVKXP7TtmJQnIABiJqLjVKCgaYQcOggTRUx81L6xqjBoIIKCqSbkSaPVNDs+CaW50qgSoUqy3g9gADqgbCa0Uah6+6cxvWaCy/xNjh2gWnhiPBcQw5OB4HA+dFVhqfFGdgPWO1BPEJ2Cq7Ups7ke5dH7RaXatnjdI7aRQNbv1nGjW+Pit3dvoklIBntLWHa2NpdTfR5oCe5B52Wdfumv1d/zXs1i9HNhixla6XjLIceTGEAItp0Zupw1DZmt4t1mkcQQa1QeFyzUyHLHFR347cV6Xfvore0F9jkE7cxG4hsg4BxIa7vosBbLC+N5ZI0xvGbXAg+aC+9HPZmmca1FmeB3vjHwCs7VPrHPrd5KVoFolKWOtDntia9pZGxwIL+0065/K3skDmn3xo1aYQZSGvjxJdG7WDf1DAjnRBUk96fVDYcE5oQHi6KmxH5bNygxDfmrCzsqfD6ILSxnjn13YLR3KMHcis/ZW07vitHcx1QXHIAnrwQZnSi6orRPIzJ5oaj3X6oBB+i8tvOxPhkdHI2jgcePEcFrrPeDi9zye05znn+ok4Kx0wsQtNmEzRV8YrUbWHMdyDzYFFcENHDUE2f2ncygmp3eCPaDVx5lCKAdCub1gnOdQGpoOK1FwaB2q0tEgDYYzk6WoJ4taBUjwQZhriMvgNvcuDl6fD6LYqdu1uJ/kjFPNxQZ/RX/AMu1N1v546Dxa4nyQeZ2wVAPMKHSlVrdItCrZZm1fHrsFTrxHXaBxFNZvgsrq4VGPWaBtevolqV2SJZotcgbNqB9ksuticB1gF6Rop6OTIBLaqxQnERgkSOH8x9wZ8eSP6PbgaAy1ytBYK+oYdtKgyuG0bBxx3LR3xfhNQDTHfsQWtntMUMZZAxrIoxQNaMK5Ak7e9UE+kbtbM4qBNbSY3tyqQSd+fzVG6eu7NBcTXyTjWqd+J18Wmhos/NL4pkFpoR9EGxu683DCp8Vei8WubrPY15btc0VHIkLARW2pBriry7b7LSAaEHA8tqCNpBfbtbAnh9Ely6REO7WLSKOByNcweCjaT2dpaXty1vDhyWdhlQW+llwizSB8YJgkxZt1DSpYfiOHJU7Ov3W9ul34uyyWZ5GsW9gkDBwxbTv8isFC12RB4jcRmgNGrOzMrl0OJ7lEgirTA8a/ZXdhsRFKD90Eyx2bvxUnSq3CzWJ1D25SImcaglxHJoKmugZBH6yeRkTBvOPLnwC830qv/8AFy1aCImdmMHMja4jeUEKN9CtTovLUujOIIIodx+Sx8DgtFcjyJYyOXcgwNvh1JHsGGq8t7gSngHcpOklPxU1PzlRmjDYgl2k9o03lMhYSQ1oJcSAAMSSTgB3lLaK6x5n4rd+ia7GudLaXCpiIZHUZPIq5wrtDSAOZQXuimhDLOGy2kCSb2gw4si2jg9435BW95X5Q0Hlmod93tUOAyBDa/FZG1W0k49bEGgtN9v2YD5/sUJt9EEUKy01pccz1uQRaDtPRQejWLSB4pUmm3qqy+neizJIza7KwMc0F00bRg4Z+sYBtGNQM1W2W8nNpjhu3rSXLe4BpmBkM+ydhG0ZhB5C8/ai1ugWjv4qUB2ETRrynbqbGDi4+QKg6W3Oyz2x7GfwyGyMG5r6nV7nBwXomhcX4a7vWH25taTu9mMeAr3oLW9LaCCGUa0arWtGTWDACmxY68Lb2iBsPeTv8Ue8rbQau3M9+7raVSa9Nvh9kEq02s6oGQOfNQ3OyTHOTS5AUuwTNdNc5NLkEgSlFbIR9lEDqIrX+FEFpY7YR2aazXYOHDh3KDbrJqSODcWg4ck6B1MN+avTZBKAd7NbvbgeWxALRmQh7XNzqB8fqq28r7srrTMNZzKSPFSNZhoTUtLcR3p953zHYXhmo6SYMBzAawuGFdp34Lz8CgArkOqoPRrJfNjFK2lv9rnHwoutensMQP4ZrpZDk941GNG8NzefALzdpTqVQWN4XlJaHl8r3PcTm44Dg0ZNHJNjNQooafipdnCCRHktBczqerOOdCqINVrZ3+rifIfdGHM5UQZa95taaQ73EjxQ2ZfZAe+rie/5o7MkEi0e07mfivS9AXal2lwzfNLXZlRo8gF5daX0cf1H4r0jQe0h12Brc2TyB1Nmt2h5OCAF7WjtBo9kV+GJKo7RLipt5OOsetyqpigaXkpGvQtZNLkEoP29dyk2W0UdrDPLuVcw06H0RYHHYgtdLWieSxUzeRCd/bc2hNNmLj4rZX/bGhwiYKBmDeQFAB4fFYuwOD7dYGHHVeXngGkvBw/SfFWNvthf2/zONOQwQQZpO0Scdg+vJQ3SFLa5anCmXwQWnv8APrFBxfkuCY92K5p65oCkptfuhuduSscgL6xEBO3JAbj8EQBBJa4YeC0Oj9poWVyqR3EYrNxjDx+virS73dkU2GpQQ/SZYNW0sfskibTmzsn/AMT3rGSBemek5odZLM/DWbI5tae69mse6rG+C8zJwQDCI3qibszT424oCtGKlRN2+CGxuVUeNhcaAeGKCVZGVI2oWk1s1Q2FpyxdhtOxTXStgb2j26YDPHis4yLWcXPNanHigjQxucaAE91Vbx3PMQOwfJW1125rW0DQAp7bzbT2WoMTaz2ncz8VtvRfagfxFn2vaJGcXN7Lqf008FibV7TuZ+K677c+CVksZo9jgRxpmDwIwQbm9bOWuIPNU1obj1VbW1BluhbarP72DmnNknvNO7h3LKWizGpBqCNm7n4IK0pDjxRZGJlECUqplgZU04UrTJRo4yTkrayNbE18j/ZYNY8SfZaOZ2cUALld/wCojfHDI6nJjq9/bVhaRR5AI1RlyIB+KqdCZPW2yZ7vafDMeVdXAdyn2l+HLCnIIK6famscOusEQnYo8nDLH4oHOO1IXJNY9fZNodqB4K4u8evNIDvFUjT1XigPG1FIQmJ7cUB4xsVnY21w5DuVbCNY02fBW9yRVlbTKvkgm6eNDrvB/JJEBzNWn4rzBzDtBW+9Isv/AAsDR7L5nO5hrXfNwWAitLgaV7jl3oFDN2amWWynN2HDae5JHb2bgD/K2iR95Rj3Se9BKESM62tib2faOQ+ZKpLReZNdXDrYgtJOedc0BnyOeS5xqTUp/rEKNPDkE2AlSWuUGHDapbTxQVtpA1nY7Tt4oJC3L3zWl/q4YgcTQBgNNlXOOWCiWrQebWFXQsJxLdepaNpIaPmgpNHr+lsjnOjxY/B8bq6rxx3O/mGK3tjvOC2j/Lp62mMb6B430Pvjj5LKO0ciZgZXSEZ6jNVpPAkk96iWm7WimrVtDgTXPeDsPJBo7xuxzTUsIzzGWe0KuNiJ90oEekNuZg2dzqb9V3/2C52kltOALQfzCNgPjT5ILmO6fVN9baHCKIUILji7g1ublk7+vkzkBo1IgahtcSd76YVpkBgE22RyzPMkry9595xLjyFchwCC+xbsPh9kEvQ61eqtcVcnazCf1A/SnetJe8GrI5oxFcDwOXlgsTDIYpGPINWPa/nquB86L0a/Ghxa9p7LwC3i1wBHzQZuZvLrryQC1TZG8sFHCATQkKMcskyiBpy+y4HgnkJWoOBKO0JgwyRxyQGgZUq8uttGuIzIIHzoqizRk1WsuaxAu3AAYnYBmfNBkPSLKNezRCh9VCSf1SEH4NCyTIa5FWOkd4Ce1zyj2XPIb+hvZHiBXvVfGaIGWqxGgcBzHHeoIGQ68FpLDaBk4YH9sVX31d3qXimLXDWaeHNBXMbijaqbGj6qDg3BLTiuNa7lwKAseCktOGQ8VFYVJa5B6JaL2ELfVQDUGbt7jxOXkqqe8pHDtPOrtHxqBnguXIKye0bhll8FAe5xNa1SrkAzUjOvcu1Vy5A0N3FFAO0BcuQBtVnBBwoc+sVf6MWky2N0ZFTZ3in/ALb8R4OrhuSrkAZ46E02V/cKHIOuOa5cgG2hyPWaQDFIuQLTckaNi5cgJG3FS4wBmKlKuQWFiaTQYVJy4qfpnbvw1kETTSSYlriMKMA7VOJJA70q5B5o048E4uGSVcgNBIrO8aPs2f8ADII5OzCRcgzwpvRw74LlyDmtqnizuOzzH1XLkEmK7pDkzzb9VMZdEtP4X/c3/clXI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data:image/jpeg;base64,/9j/4AAQSkZJRgABAQAAAQABAAD/2wCEAAkGBxMTEhUUExQVFhUVFxcXGBcYFxcYFRgXFxcXFxQVGBUYHCggGBolHBQUITEhJSkrLi4uFx8zODMsNygtLisBCgoKDg0OGhAQFywcHxwsLCwsLCwsLCwsLCwsLCwsLCwsLCwsLCwsLCwsLCwsLCwsLCwsLCwsLCssLCwsNzcsLP/AABEIAOIA3wMBIgACEQEDEQH/xAAcAAABBQEBAQAAAAAAAAAAAAAEAgMFBgcBAAj/xABCEAABAwIDBQYDBAkDAwUAAAABAAIDBBEFITEGEkFRYQcTInGBkTKhsUJSwdEUIzNicoLh8PEkkqJDU7JEY3OTwv/EABkBAAMBAQEAAAAAAAAAAAAAAAABAgMEBf/EACMRAAICAgICAgMBAAAAAAAAAAABAhEDIRIxQVETIgQycWH/2gAMAwEAAhEDEQA/AKU5wFr6WTT38kdXUL3G+rj7korD9iq+b4KeQjLxPG433fa/ouOOzRkMHBMk6/kr0zstxEj4YB5y+WWTU3UdluIhpIZC7o2Xxf8AJoCvixWUp5Fhz8vxTRdf/KkMX2frKYHv6eaMDVxaTHz/AGjbt+aiATfh+CdAWikqA2IdfyQz5boR8h3GgewSWuy4nmsuJVhgbll6JUTExG72Vo2J2XdXSm7t2GO3eu+0b6Rt5E8TwHmhJvQh3ZTZSWtd4bsiB8ctsurWX+J3XQceSvM/ZhROADZJ2uGrg9rr87hzSB6WVhkkZDG2GBoY1gDWgCwAGlrICOqLXWvfMXWn1jrsW2ZVtts5+hVAjDi9j2B7HG17XIINsrgj5hV/u19EVmE01Y1v6RCyTdvu7wzF7XsRmL2HsFET9nGHuNxG5nRkjwPa6bx30HIwyfIIJzjbX81s2Mdk8bh/p5nMP3ZBvt9wQRw5rOdotjqukJMsJLB/1I7vj8yQLt9QEuLXYWV2O/M5LrievkuhiW1qQxmJzhxKU9ztblKseSsmyux01YSR4Iwc5CD7NHEoArcZfla5KkWYXVOzbHL6Nd58lsOFYRRUQ8MYe+1t94BJty5cUczaQX+EAKXJLthRhrmSsIDg9vncdeKTLM/m73W/NxOnm8MsbCDzAIVa2r7OY5WmSjLWyZfqyfARxseBT43tbCzIAUveyRmJYVPTu3JonMdw3tD1B0IQBaRkUhjZkPArS+zLCAxj6ogb2TGk8Afit55LO6OlMj2sA1IHutiqWingip2fZaN7z4pSklsEi1YPs/BTNG60FwGb3WLjz8h0CkH1jQoWrryePscvNRdTX342WryqOkSotlkmxMcEJJjW7xHkqs6sPmmXzXWMvyGUoFzgxtjxuube+RyuD6clS9qezCCoaZaHdhl13HX7l/MWzMZ6gW6JcOIbpyI1zyUzR45YdVUc6f7CcfRiuL4TNTO7udhjkGYB0I0u1wycEAw8yt8xmggxSnMbjuyDNj7eJjvLiDoQsNxHCZoZ3QPY7vA7dDQCS7kW2+IHVVS8CGI/NbV2WYe+Kgc57dzvZDIC7K7N1jWuI4A7pt0Vc2U7LpXFktWWsZcOMNt57hruvN7N6jNaXiYhc3u3OLANN02twGWluitRrYNkFiuItadyPMjV3M9OiaoadxzNwBzREvcRG7PEeZUbV4qXei5pOnbZaXomhiRbkE5Fi27pa/En8lVhUniuS1JKPmaDgXWnxxhyJIPlkpNkgcPNZ/SVYIIOvAn5KSpsTeCACtYZ/ZLgd2l7OaSqJewGCUm5cwDdd/Ew5HzFis0x7s8raa7twTRj7cVybfvRHxD03h1Wy0uKuPxDzUjHVtPELb6yJ2j592K2f/S57E2jZnIb2IA4DqtIxPFxEBHCA1jMm2/JXKswqN7XhoDHPGb2gB3Qnn6rJtoKaWnkLJR/C4fC8c2n6jULnyxlFaLi0xVVi7nHM6oeKrdxuoh1Tc6ZL3fnmsOJdlkpq/NT1DjhbxVAjqDf6oyKrIFych/eqSuPQdmn1LIK6HcmAvbJ3FpPEHgs5d2bVjp3RM3e7Fv17j4LHPJvxOdplkOqu+xuDSPaJZgWsObYzq7k5w4DkOquwXbCLkrkjJuujP8ACOy+OGRkhqHuczhuMDSfqPdWGp2WjkdvPe/yFh7m1+Sny4IOWqcDlY+qtwh5QrZSKmuu7oMkFLNdDyPQrpcl5rk2bpBDpEKZjdJM+WaGdJnrkkkAS6defW2t1UdLKhppclSiKyyYfixjfcE2OSvez/dzhtTJGwyR7zI5CBvhptvC/DMfJY1+ldfzWn7FVO9hzRex35QMrE+I2PVdGG4siROV+KHMN4a+QVOxHES52uqk8VqBHGBYiWRoLgdWt4DzOqq+ZcCcgs8023Q4oOFTz/omX1I/wh5XDTmh3SWGixLC5J0gTIIyccyElso10RQEmyQomOoOSi2z6J4SaXS2gJ2nruFypOlqwTe6qrX5ZImGcArSORoTiXqkrj5hOYthkNZCY5BcHQj4mO4OaeBVRhrSCMyp/DcUH5rrx5U9MzcTJNoMGlpJe6l82vA8MjeY5HmOCjA4LdNocHir6Z0bsnDxMdxa8fCfLgRxCwWqifG90bwWvY4scOTmmx9OR5EJThXQJhYk5LQNgNk+93amoHgveKM/atpI/mL6DpfkqTsxhBq6iODOzjd5HCNti+3InIfzLdqydsbLCwAFgBoANAE8cF+zCT8DlRVNaNVF1GKctFD1+J30yCj5K5Kef0CiTU2KHmg5MXHL5qJmqOqDdIueWVlqINPJnkhZHpuoeL6oUvWaRVju8E0XdU2Hpt8mauhHXyIR8q6+VBSuJ11VpCYoyLTeyfEQ+GWAAd7Ad4E/clLrG/MOa5ZbSU0srtyFjpHHRrQSeuXAdTktk2Nwf9AogZwGzSO33gZm9juRkjkB9VtBVshiMawhwBkc9r887HMe+qrErlK1mLkuOeR9lWquouSOq5Z03o0VpbHJZeaYLzzSTJ18ky5/NJIB578skljkyJCAkd8VVAGNf5p1jrnmggTzS2uN9UqAkGPOl/mimPHNRTX6JbZsip4jsmIpbqQpKmx1tfJV6CbLr+SNhm0uknQF3wqvDc+WXoqR2v4QBJFVs+GUbj7D7TRdjiRzFx/KFMYdUDQnVL24iM2GShrd50LmPAFyQL+KwGuVyuzHPlGjJqgDseow1tRUutwiaeg8T7epHspbFcR3yfkhNm2mDDYYz4XOa6R19bvcXZjyIHoo2WdZ5clJRRUV5HHSJt0/ND99dIdNZc2yx90yaMqHfKme8JToAacppzkubVDvHutEITIU05+fBKJ6JqZvkqQhFTa2qAlcU/M7ghnfNaIkv/ZSyRkdVNu+C8UbX/a3t8bzR0s8XPVW/bWrs7d5D6qp7IV27RRNGj5Z2niN6zXR3HO7bC/EqTxasE0Yfe7mC0meYB/ZutyIuL8wQicvrSBLdlclmzKCqXHeTrrm+aHmlsc1gkWzr35W6apAfwXC8JJcLqhCr+/JNEm/BdOl0kAa8EwHWm/FOtdxuhy4W0So3G9uSQBAzXd9IDkojhwSGORPz4oyCRRrX/VPRyFJoCdoZVK11YRRVVjbwB1+A3XC/wArqu0k9j0spDESTQ1O6bb0Dz7C/poU8bp0EgalxImniudWnz+IoXeN+KjcGqAYItNCB53KLlmNrBS1sEOzz2yHJD96Sh3SZ5pbHBFUA4XXSQ7NJeUhrgnQCJfizTczrae6fqRcoax9VSENk2zCbc6ycewngkGG+qoAOU5lBzD3VswDZearfuxts1vxSOvuN6fvHoPkrtRdlEAzmmkk/dbaNvlld3qCFtCDZDZRtkKm8UrCf2T2TAWvcZB3rcBLp8TZHO5sh7uxeI3Zlha8kmGTXweK9+Y4WWrUWyOHwnwU8d7bpLruJHG+8TfRCYv2f0FQCWtMb/vxuPTVpu0jLSyfwu+w5GdVZY0EhzCOQcCT5W4ZqGEhcSSjdqdlZqBzd+zonGzZWizSeDXD7LvkVExTXyWLhxKuwwG68DY3TDHWyTgfl/d0gHM+Kbc8c7dEkZ81wnogB1rvmnmoZoyTrZEmMeYlv0TXJKLuqQHY09dMcMkuK/okAWHDI8yP6qSxmYtoqg2/6TgL9bDLrmodly4Naiu0SsEFDFDl3k1i7mBk5wy/lCcI3IG9EJs84Op2kcCR6go50+dlB7GVDS2SI6/E0X97D2UjMRdVJVJoF0EPcM0qN2SFv10XQ9TQBMj+KSGrhfonA3LgkA/Vxne0Qz4TzCuFVgMh+6baFr2m44cVFz4UW/EACObgPxS2vAyvmMlHYLhD6iZsTNXZudwYwavP0HMomV8DcnyMB5A3PXILSNh6JkVKJBrL4ySLHdPwDytw6nmtcUeT2TJ0iUpaeOmibHG0Na0acSeJPMk5koCqxQ55rmK1XXioKaZbZMlaRKQ8/Eze5un6bEt3MHlfmoGadJimK5vldl8S8HuqqJ0cg3mPFiDqOvQ9ViW1eBOoqh0Ts2nxxv8AvRk5fzDQ+h4rRcLxEsdkfNN9ptN39B34F3U5D8vuHwyeliD/ACrpU1kj/pDVMyTvzw9k+2cEeSCDmkXB/vqnN8DioaGHF2nkuOfyTTX5fReD/kpoB26dhcmG24pbHZ3CQw2N49123EIVr7ae6cY+6mhj29y6ImO5090NC2+ZUhQxFx8Ns9L6DmSkwJTBqJu8C42aM3u4AcB5kmyzvbrG/wBKq3vb8Df1cf8AAw/F/Mbn2Vq2txxsUJghJ338dCGcXEEZE52HJZ5ujnmtsKpWyZM5h9a6GRsrdWu9xxHqLhaC50crRJGRY525HiPNZ3na3DUI/B8TMDrtALT8TToR+B6qskOW0KLotj2W6LzG5ozB6qnqcmPIfxY4WcL8jo4ZHTPnZFT4NI3QEjmMwud2tMsBa23BOxtyRceHka+yPocMe7RpPopsZmE1U/g5wHRx/ApoSuP2nHzcT9SkzG5P4KX2P2ekrKhsbTYavd91g1PUrsMiR2P2adUyAG4jLg0usbm5zA9Lr6CqrMjDQMhYAdBoqnDNBRmJjB+rjIBI1uci4njmblWvEx4U4PTBldrvivfVQ85upiu+ihah3Rc2QtAUhKac5OS/JMFy52WORyKy4PUNkYYX5tkBYQeTxukfNVVpUhgNV+sbbQEX9Fpjk4yFJWjGKm8Mj2Ak7r3Mz47ri3j5ImCYOGWXT+9UvaqMGsqTzqJyP/teoxoI0Xa0jImGXyvl0T4OXFBUdQ8kNDS8n7Ni53DMWzUvJSys/aQzM4+KN1raX0WbTHYPY2SQ430TkUrDo+/A25jgQll8dvjtboVIzkct/RGU93HVADEYhwc63QAe5TM20cn/AEmsZ+9bed6bwsPYpcW+gssxpwwXe5rR+8bZc1F1u07WXbTjedYjfdo3hdreJ6n5qtVNXJJcvcXG6YjJPLoqji9g5ej073OcXON3k3J4ngkW9koE6rzCtiTj2B3Neihdc2000UjQUZeN4/D9Uc6MaC1uShz8DoimU7mkEX8xcEcrFTlHtZWxjdEm+NPGN42ysN7Xght0Jos5WSu+wJiTbms0a5jB+7Gze1+8QT/hIftXiL9aqUDk2zP/ABAUa2LmE/GxK66GQ0uq2Ls2ohTUBncLOn8Qyz7tvwgeevqsbDfGt4xod3BTwj7MTBbPRrQPr9E5PirEtlbxeYvBH3vktNppu9po3g/Exp1vnYXzWTVU2Z5K89mmJd5BJA43MTrtvxjfmPZ28PZZ/jvbXscwqrbz9VCVTPZWnEKYcc1W65u6jKqHFkTKEy4cU/I1DTZLlaLG910j2sYC57jYAcb/AEA5q64VspHB4pJnOfqQN1rPLS/rf2Q2y+GingdVSj9Y8WYLHwMJyGfF1rn0Cja/FXknPU3/AKLpSjjVyVsjb6IHbzs6f3pmo43Sxy3c5jXAuY8klxG8c2m9+iF2Z7LqiY3qAaaMHQ7pld/CMw3zN/Jads3Wuc0DW6la+q3en4rpjxa5GbvojsEwKkoG7sEYDj8Tyd6R38Tzn6aKXjq2niq2+feJc45BCT4pc2bopeah8SdxPZaiqTvSwRud94Ddf/ubYqk7QdkzM30by3/2pDdp/hf8Q9b+in4cVcNCVN4RiW/4TqqU4y0FNHzxieByRvdG9pjkbqxwztwItqDzChnw2vfIjJfTuM4LT1se7K3MfC8ZPYebXcumhWP7WbIPgeI3gOvnHKBk+2rTycOXqpknH+AtlDjbkk90nJYnNJBuCDokuagBIisCck5Sw77gALXPy5psBSWEMsSdbBDdICUsA0NboENI0jMg2Oh+Wi64kpO4Viixl7Ck7n98U7ILLndKhC4hlonW3GgTW4eZRUDL5KWMgqcfrGkj7QOnVbXjxu8EabgtnwsFiTXEOFuYK2LEJ9+MO4GNts+bQnl6CJV66Xhwuk4RjD6WZkzACW5Fp+0x3xNvw0FuoCblGVuqjqjIFZw10Nm24JjtNXMvDIA+3ijdlI09W/iMjzQ1dh54rDWVLmODmEhzTcPaSHA9CFesK7USGhtZEZCLWkisHH+JjrAnqD6LpbU1sz6JeqgI+z+CEpMMdNNHGb2c4b1vujN3yBHquVW3uHkX/wBRfkYgfne3zStk9sopK1kbIi1rw9okkcN4vtdrRG3Jt7HUnhosVh+xfLRYtq60Ehjfhblb+iql95wFibkCymMauXHmSuYPDub8lruA8PIE5X+qyncpjWkWOmqRAzdy3t3zt0UVVYkX6lRc87ibnXj+SGkcVUsuqQKIXUVh04IZkuaYc9Ja/PNYuRVEiJ9M1I4TVWdcHMZjqq+5ydhlIIIVRnTE0W+mxAhwzUhilDHW07onZXza7i14+F46j81S3VZvdWbBK4GxvwsR1XViy26ZnKJim1GGuY5++LSRuLH9SNHDoRY+RVcbc5eq3btIwQSw/pLPiY3dk5OjP2vNlyfIlYhLGWPLSLWKquOgERsyOmX9lXbY/YGqqRvlohicMnvB3nDmyPUjqbeqkOyzZMTu/SpgHQxuIjaRcSSDV2erWnL+IdFqNXilvhtYeyqlVyF/CuUnZhRtH6x80h/jDB7NAPzRcnZth5bZrJGn7wleXf8AIkfJckxg31TlNiz75OuElkh1QcWVPaLsxkjaZKV5ltcmN1g8j9xwsCbcDa/NZ+6MgkEEEEggixBGoI1BX0HQ4sHGx/v1UTtnsbHWNMke6yoGYfbKSwsGyW1GQsdRYcMk3BSVxC67MTBsnoX2KYqYnNc5r2lrmktc12rXDUFLplg0WQEhzyK0/AqoT0TLH9n+rPMW0+Vlm+JUMsR8bHDzFuqndgcV3JTC8ncmAaOQd9n3urmuUdCWmTT2Z2KisQHJT2KQ2cenFQtSy43vdc8WUyGdGULayPlbYk5oOT++a6EQMOuEdh1W6J8crPijkbIL6EtO8AehsgyE/Tt5psDXNlcVZiLXnuu6kjczebvF7S197OaSBxBy6KUxBrY4922ZcfZmX1UR2P0YZBUTnRz2sHI92Lk+77eiIxeW5F9LH3vqpyVGN+xx2R8rs7oeR/zSpHC1kM+QjVcZqdeeK9vJp8pXgihD7n5JQemHlNOfZFASTZEdhtVuEH1ULHIUXDJcWTTphRf8Mc2VkkTvhc0j0cCHD++awXEMOd35gyEgl7kEjjvbgNh6FbBgtbubrj/VV/H8Pa3HoJBYNkY2d2ti6Nrmk3Gmkft1XcmpRT9GTVMtdRJHSQMgj8LY2hg/E+ZzVbrMSJNgbAZAJnHa7fkceAJsod8vG65smRyei4qg01V+KdgqDzUQ6bJeZIRmsqKLPS1pBVuwbEbtaDmCSL/RZzRz5i6sWDVHiIJyP14FbYsjTJkrILtiwoMmjnYLd60tfyLmW3Xee7l/KFQYAbrVe1nxUcDuLZfqxwWWQutxW+TshF7xLFmGMgtBBGmoWd4jRt3t+M7tjcDkb3B9FNVUhsTwUO+fPMLKCZTLrh9W2piAuDKG2cBxI4qGnjLCWuB145aKuMqHxOD4zYg3B/yrjFiDKqMF2TxqOIPMHqplHjsadkJMzWyiZmWJzVmdS2/PiovFMPcPE0bzTx/MKoyE0RJvzTrXaLjolyNpJyzstSTcdjYhHhENtXhzjlxe9xJ+aicRObb6hT2Dw7uF0zDr3THfLe/FQFYPfVZ/kDgR02Wv0Q7mp+dNOGS5TUZLrJl0h4LsxskB3sqEPh4KbLk2HLocDknQBbTkFyJ5vZNhwskRm5SoCyUk93AD080HtRWf6nDZjx72MnO92vblyub3SqV3hFtVH9ortyKiNwAyoIJOnja1/wD+CtsTe0RIar3HPWyBfISB6qXxOOzeGpULuWuskUc7w8ksScE2DzCU0Z3VCD6R2ancKJ3gq/Rt8XRWLB6clwtfmpX7D8Ce1ioa2ghDh4jN4fRpuVlUEt1d+2fEAZ4Kf/tRd47zkJAHnZl7dQqFSvsu2SMkTNW46XUY8hSFQ66CdEb3WUSmDVGegCYdO5mbTYjrwRpbcZoV7FaESFBtKNJB7cfyUtFi1OdHn1/qqa+HNILNbZIeKLDky4VFdBnZrHO9vkFDS4g55sLbulgLenVJoMOcW94QdbDqnRRFpubA/NSkkPbNt2El73DaW+oY9gvrdjnNsevh0UPUsJJ1vn/he7NaneoC0XvBUu/2yWffyu5yNxeK0hI45j1SzbSCBBSuJyTDnIqQZ9UFNlmuRGgzMmGuCce7mmrC4srEePsvNceS8XLrb2zTAS55vdGRWtdB6p6IG6TAl6F3D1Ud2lQg4fE45b1X14wSBG04sge1eTcpaOH7TnulcL55M3QP+a0wdin0F4XWNqqOOQW3mgRSi9y17QN13k4ZqLqoS05gqq7L446klLt0vjeLSMFruAzaW30cDp6haXUwNmjbPTkSQv8AtDOxvYhw1a4HIg6J5INO0JPwVlw6JcbLlHmisUbSUILr2/vyWVlA1JAdVbKN7KOF9VUeFjG3scnE/ZYAftHl5JQbT0sZnns1rdC7XyYz7TjyWV7d7YPr3NaAY6ZhuyM23nOzHeSEcbE2Ggvx4dGLFX2ZEpXor2LYpJVTyTy/HK4kjUAaNYOgAA9FyBIbHyRVNCVpJiJCd1kI4omdqGc1ZoZ7f5/RNlvFOjJLefomBEVDBfPVH7OYKaiYAXs0bzncgOGfNMSxX4K77N0/c0TnDJ8zszx3G5ZeZunKVRBLYPi0zGWay2Sr02ZR9aUJ3QWcVQ2XHskqv9TLCdJot4X034naee693+1XPF6Ygnpp66hY7hle+CZs0R8cbt4Z5Hm09CLj1W311Q2aCOojF2Sta4dLi9j5LWS5RJXZT6g5kFCy2spWsAvnlfio6eP/ACuJqmaoBewEXTJCedyTds0wEliUyyW6PJdjYgBLGjknaeO9unFd3DxRcEfBJsAqgi3nAW1PyCqfaxWNdWNjBuYYWtdno+Ql5bbgd3cPqFfMLDGb0j/hjY6R3LdaLnP0sszp6f8ASpZKiTWR5ef5jcD0Fh6LoxVGNsiW2QtPQPcLnIHjx9lKYNUVNG/fp3ubc5jVjxyew5FT7YGNGiRuHgMkfKw4j8faE6366jic/m2R8YPM7pDreV09B2iVAu2Glp4zwcd95+ouevyQXdaXsfQLtv3b5+SPk9IOIJV0M9bJ3lTM7fN929i1t+DWZBo8k3JsLUuv3Xdy8g14a8j+B9rnpdS8E5H2b/M/0U1SVDTbgeA4hT8rvY+JR6LZqdjj30ErWt+K7XDyG8FaMKpaE+F9OW/vB7nZjUEE5acPVXCjx9zNW3PO5F+Vxpfqu1WGwVQ32NbFLxIya+/E245LRvluLJ67MyqND5/ihSPqvLyhDBqgJq30Xl5WIDIzd/fBXn/0sP8A8Y+q8vKcvQ0VuqGaGZ+C8vJroBl/BbXsc0DCY7C2T/8Azcury1j0yWRNYo+TReXlxS7NUR6TFp6ry8gDvNON0XF5IBFNr6qRg0K8vIYEnXtBw+sB/wCx+KomBfsvVeXl0P8ARErsleJ8kzNquryxGci0HkvfZXl5AHWcFIR6heXkpDRJj4QjsH+Iri8qj2hPo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data:image/jpeg;base64,/9j/4AAQSkZJRgABAQAAAQABAAD/2wCEAAkGBxMTEhUUExQWFhUXGBsbGBcYGBcbHxodIBgcHhgaHBocHSggHR0lHBgYITEhJSkrLi4uHCAzODMsNygtLisBCgoKDg0OGxAQGywmHyQ0LCwvNCwsLCwsLCwsLCwsLCwsLCwsLCwsLCwsLCwsLCwsLCwsLCwsLCwsLCwsLCwsLP/AABEIAMIBAwMBIgACEQEDEQH/xAAcAAACAgMBAQAAAAAAAAAAAAAFBgMEAAIHAQj/xAA8EAABAgQEBAQDBwMEAwEBAAABAhEAAwQhBRIxQQYiUWETcYGRMqGxFCNCUsHR8AcV4TNicvGSorJDJP/EABkBAAMBAQEAAAAAAAAAAAAAAAECAwAEBf/EACURAAICAgIBBQEBAQEAAAAAAAABAhEDIRIxQQQTIjJRYRRxUv/aAAwDAQACEQMRAD8AJKlLJExVg7uNx3B0jfEZoNw5DPpbyPeLNcnOBzcrlj1d9OjdxGsijlozshhZiSS5Pxa/XvHdZxUDEEzFKp0KIWZSlAjYG2h3vBL+0kokSvEXLCEAKCcuobfY+XWBldWqkVUhkhMs5sxZy/5Tu14tzlVE2qklOQJStWYBWZ0FI1DDrAYyCVYsczMCR8W9tPZ4U+DccCD/AP0TApRVkDu4U/KX0y/MPDDLqZEyZlCkrXmDAFyCD2uLiBmMcMpM8zEs0x3Q7ELZ3TbfpA/hhvkLTmUQ/KCHu3eB1dPRkmAqfVQfZxYBz1uI8wjExNlAoJUpHIvNYltT69YB8aYelUlRJIykKzA7Po29jASC2UaLiAlJkypa1FRACnCQFaMPrBzDwu6yUoLMvMCSCNgVfTS/aAGCUqZaAogqzOCtycu/KNn0MMdQJKJKVuUldlKUokFzYkB3PfaHFJaxA8JAI5FKzZ0ZSSblyO7NFDGpSimUhCXM0lZs5JBIADHRrwQlUQqJYTLyqmWJYcvxMWOjAFz/AJho+wpQkZQCtCSkKAFn1YbXhboZRsgwygTTyUy0s7OojdRFz/OkVZ81gSS46ftHkusPhJUoMSNDr6nrCxiOJqKm0A2jsx477BKQUxCuky5C5oU/hnNl3BcBvOJ+EsflVEsiXYpJKgBe76iE7iX7ylV1AzW1sd4rf0xrwiauVlvNDBXRnt6vHNnhxlQYvyM+K4eqrrpIllXw/eObJQ55vM9ofp81MpAQiyUhhA3B6Hw1TZruSEoTpZnKvmYo47WMI2OHNpeBr4qypi2MqAJGgLRXw7FlTELD3ykg2sdje0K9ZMKlHvBzA8MmmWVISS5AdwG732jtnGKgySbbIKmQtKwEPmXmExTACw+LvqdIgFNOByqWVMGTo+mlrXG7wzS8Gn2Upacw2fpoNICVaZksqzgpLakP8/SOJWZqihKw9glQeWUlsrqSdNHGwN+kbzJapivvFlbDfZvS9/WNptZmUBmFtdfX9YtUVQ/Il72ZrAdXOvSCAhpqJExfgrUcpIZg1xfTodIIY+hMqmmBJyiWNVAHWwbu8UEqKJstSjlZera9WH79Y043S80AFWUpuxLE3b1EK+xl0JQmT1MCpwTy8oBIINu0RKwEFaT4igLgBJYgkubw0yKMpCRlIBBAPfc6aGMlpYlWXQt1csLweCfYOTXRVpZYQUk3ToAS7EBg/W7RSxifUyweRKkc2dIISRpcN2EEp0uzOxN/K+sQYnJXMdyLuCWv37aQWvwCYt0aFqX4gGVLMA77v0gtKcDR+h6D3iaTR5AAHAEeqlwqjQXKyHxH/EmPY1UE/lJjIxh5pVBMhCXPKokgs45nyt1AaLQUlSErSXStzfQdR5vtFBWBhVQZqy/KkBBLAl3Bt9DEMlUxQNLJllKHKfFJLoWzkl7EWGkAYhxqcJqZklCM60tzWGW4O/Ye0GsGkNKmIWjw15UhS0hgQzJY9h9YipuH1KTLM9ZEyXZ0sSphZRPUXYtvBWkAlpCAsr6rUeYm9tGgN/gUhawvhxEipTNNSlKrkJUACoMx8zeGaa7lSCDdtHIL3vCzj+GePMSpCCpSCXD/ABDfsDe2jxZw7E1IWEqRlRpMC8uYEBsxayRp5xqBYbp1MDmYkk2S1+hO7xk3AZU1AVUAkbIBYWNiSLnyiIXDlTpX8IYbjT1tBCqfwEtslvaGxxuQwKnYHIKSJBMtYSQnmKgPcxDQcNzlZQpTZdCp7q6gA6EjeKKq0oNut4ZOHa/xlpFiUl9dmjoy4mlaFVNhaXTpp5QQNW5j1O/pAoYilBYRdxibYwk1s9jr/iDhxpxthnKnoba0CdLJT8QBZt/8wj1IA7F4PYFXczR4cITMrCD/AKfxkdjt7xWPwteBX8jTAuGvtCCVE+GoFJfcdj1i9hn9P6SnXnEyYoggh8tmLtp1AhimzwhIAskCwEL+I4yzgPHM4yyysf4xVB+oKUoZJcuSYTcTnZiYF1FfMWsFKlA6AgwrYhWTitQWoqYltb3bSK0sK/RG+Q40eGrmkeGnM5bOfhS2pJh0kIRJRlT6q3VC7wZLVJpQVFyvnCX0GwiPFcTckCzP/m8HeTvoKqKCGIYwBZJvFKdiUybJWlIBVlJF9tC3diYW59Y5i5hyiAogkEDVv1PaKvGqoXkwVTVIsCB3Le19YIU9YQjKbq7Et6DSFuRMWJq1S2WCo29ekGKSeFkAHXZu20cK2Bqg9RcRSSfA5kTFX8VQBdVgwbctFbH54MuUk5kkLbPtcHX1gRVUgy5pZCpiS6hcZW02vfpFqqxZKyEKlEJSBnUDmOZr2O3zhaphu0EJ8iWopIJSgDmIcqdm0NhEKVoQgJUUqKlZkqcXDBjbfWL1PXykjlGcZbn8QHTuHEDsURLUJaJYCWLku/hte/r9YJipMkqBzKDczDvGTElRcEJJ6ubbsH1IiSuqElXK7bC5J7+5Eay05Vcx0Ogdz3uOsMIQTU2fb9rbdYjWG0d/T3i1Nn8hBSA5Zhd+mmgilPWnRmO+rm+5MYJVLG9x2BjyPFlLxkKE6Hg0iYZIVOQETCokpBJ0sN9LO0eYjXzqdJWBLUgquSWy6dNYocMYpMnS1eICVKWsoJ0boG6QUpZ6fs7oGZOYlVio/HzWvftE/wDpQ0q8QRnTLKsi37sUnQuQw10iriGHTpb+CVKJmhbkOEg2ULe/lBfFqeUtPiLlpUtHwZg12cMetosVkxSWyAkh+V2d2u/ZvnATC0LfCElKZ87PNeaTzIds5BPM3YdO8GqyouAEJUH5wejm+hdjtC7iyhIqAtvDVldJDEKIJdv1H/cMNXLKQk6kpZStDo5PZ/1gtbsCeqKlfVEnwyHCk5kEAcrXPyZvWJOFMVRUS1IzqUtPxZg3kR6NA6mr5KV+HMnKM0kcoFgCWCPUHeKpqJlJVNJlDwVM5L73Vd9oZa6Bfk2xylKVGIuGsQ8KoQToSx9bQz45TCbLExNwQ48o5/UoKVdCI9CDU4itcWdQxpPKWhEr0kEw0YDjaKmX4aj96kAEH8QbUde8DMVoSCYTC6+L8DT3sHYWWUPODWFV2arnDZKUp/U/WBMhGQFRsAHePeEz/qzD+NZL/SKSVipjHiVTZnhTrJxMGK+c8AZjEwYqkBuzynIS6lGwDl+0KdEDUVIBcBS3J7O5+UXeIMXDeFLLg/EevYdoHcNracT/ALFfpHNlmp5FEZKlZ0HEMSDFizWAGwa0LU+uKiSSIgnVxJyE6nfrA5dfLScqgc1xa946HNRFpsb+F8JVVFV8qE6qIe/QQ4U+BUspGQhSwdSpRv7M0UsOmJpaeXLsVBIKyN1EXMDazFyd2hGpTfehtIu1nDEn4qYCWtKWSCXSrXXd76whyUeG6FA5vxAu7vDdQ4oRZ94EcU1xRUpKSWmJ5h12PyiWTFxVgezaXiAVLKAAJhIzki53DEaRFXTZgddigH7xIurLudL3LawMpp3hrOYlKFEFBAdm2fUv3gtRY2hBSFpKUrHxZcruwYnQi9jEAFjg+XLqZpstAlpdnDAPbKC563gnL4YmzJkxOdIkqdlMMzF7dzt0jfhTD5SBMmyHUgpKRn1Sp+YP0sPaDxn5E3gwi5MekV6Th6mkoyAKPUk3sG2ZoBY7goQkrlXFnBPwjr3i7WYmX1ikjEXLFyDZo6Vh0K2mL9PLUtYSkEqJYAPDtR8LSZaHqCVqNyAWA9tYp8CUGUzZqx8KsqDtpcj6RvxRiR0BiUIOToKSStmysIoT+D/2P7xkJZqVdTHkdHsxF5BvEqgUUzLJ5UrDgG4S55iN9otcMV8wonJCSMquVO5cEqIOlyQdYfhSSUhIKErI3UAfZ9IxVUOg9hHC/k9IrwryJFTjcqapEglQU7XDlwPxGL9bOM2UFIWEAmxOwPbra3nBWtoJE1ipACgXCk8pB6uP1haxPCF061TZajMkkOqWfwkNlIG7XguAHaLC0yVMmZmmeHd8pDX1JLDbaKtDPnq8TxHKSomWptUk/lF8rEeUD5VQZ8u6lpSpRzdSnTlAswBeL6Ji5SEJM5NrFtS2hLFgWa0ChbB9ThwSJsyUkpm2D3L7qKX7bRRnBaiklZmMG20Z3L31bvDMjE1ITyssuSSwASOmsCMZppc3LMSrKsqDscrjz06RkBljhjEpy5kuUqYGSFbfGB+A+Wx7QYxPhYz050NLUdi9x2bSA/CGHlVXLSQQUEqcqfla4zAB/wDMdLxKgXNQUpV4b/iGoHaCsvB1ZSMeSOdS+FGCSJplzUl8yL3094bquQBLGYFRA21PfzMb0PDglzTMM0ru+Vmu3nHuLVQSea0U5qU/ibjS2c9xxM6ZypR4ae9yY3wmp+zy8kwMdjsYZ6eT4y8qWJMG0cIyMrTXV20EXnmhD7CKDfRzSor8ysoUL7PEa0KAzhKVy9zrl7KH8EO+JcAUylZ5KlS1dDdJ/WOZT5lRSVEyWvlIUXGykk28wQXEGOeMujODQ3YSiRNBAkyn1yqQB6uzP2jTE+H5bKMinSFsbo0btexhdpK4BBTazFw5e9jfe+3WHLhisJQES7rUSVHoP+oZpLaAvw5HiWZKylTuDvY+sTYbhq5k2UpRSoKUCQDcAG7j0jtmMcDUlSsTZ2bPochCQrzs8T0vClDKACJLNocyn93jj5xb2V4uhHxKtOYwIXUEw849welYK5Cub8it/Ixz6bLKVEKDEFiDHbHIpLRFxa7CNHMvAnijEPvQAAcqWfoSdfaJp9amUgqPoOsKS56lrKjqTEPVZElx8jQjew5R4mRLyKyqQCDlVd7vaGbBq+UkielAUMpDvypP5cpFj37Qu4RgFRPSPCkqUPzAN/7G0OeG8A1XhZVGWgkkl1P9AztHLH+ha/Ajw5jq585aCgS5aASAPxFxzRYxeoYxBg3B9RTrUrOiY6WFyDqDvaN8EkKnVKkzEECUxUFdX5R63jqxOMY2Zp9G2GcNLngKWciD7nyEHZWA0qB8DnqokxfqaltLCF/E8Uy2EKnPI+6GqMS8qSiXLUmUGDlRDvc7wjYmorVEOKYtMzOhZSRuD9esR1fjzafMCnMFXflzD03i6Xtpsm3ZpmkixVcdGaMgNnl7qD7xkQ/0SBR2esnEQEnYm3aLOM16QlZQ+YAqya5g2z6aQsqm5kBYs72Nja5sYphinGx5vYXGJGLsivfp3BhQFQWt7RYp6gxVwTEUiLiPDBJUJqCRLUwAAsk/ltsdYq0FJUTEky5KlAaFIJB/zrHQOEUJniYVgKQkhLKAIJZ/1EMMyeE2SwA2EcOSXGfFFFjtWcoqcPqkj/QWE2dkmw3JfWAOM+Kea/IbgC2X+fWO1rqoB45hMqekk8q/zCz9ldRGpszhXQG/pTPXMnTpikskSwB1cn9hDxX17bwq/wBO6ZUlFTLUzhadBYjLYje8ScQVZAaBDFynsZS4xLa8dAVlP1iPHVifTLb4kglJ7i7esIU+oObWCdLiRCDfY/S8dvspU0T5t9hb+lOIiYqcVapSlvV3h1rqtnMcI4Ox80lT4mqFOlY/2k6juNY65VVKZ0vPKUFJNwRHLKHPJyZROo0Vl49ztAzjHAFVy6cSgM9wtR/Chnc+unnFBVMUqKjYCHDhYtTmaS6ppJfokWSPk8VyxUFaFi23TI8L4NoqZABQJqt1Lvfy0aCEmmkIVmRKQkszpABgfiWJ5d4BzccL2MJHDOStsZzSGfFK4S0u9oBzsfTsYocQV2ejmndOVQ/8h+kJEnECRFseOK0+xJSfg6ZQ4yFG5AHnCv8A1FKAhNTLuSQhbeRYn2b2gNKrCxYwSqKFVTSTJbgEspPci7Q0oUm49iqV6ZzkmZUTAkAqUSyUj9I6pwlwBKkBMyqaZN1yfhT5/mPygXwPhn2VBnTUgTVEhILcqRr6k/KDlRjRO8c8MDfyl2O5JDcquQkMCA2wsw8orqxQdYTVYk5uYgrMTvbSLLBEDyMc/wC8pfWCMmpSUFQLl2P6fWOWTa47GN6LiGbJJPxII5kntuDsY08KrRlkHnE6phCXiNWSTEtNxnTTkkKVkPRQ09dDA+fWyCXE1HXV7Q0JwS7QsrIEoKjFyrdKGQXKEqdDfET0PUCAs/GFZstPKWcpGZZSbDdh+sE8JqEqVmzqUl8p5d73107xLLmUvjEFNHP101S5eXNfuhX7R7HVEcRNZUmY4sbK2LPGRxe2V5hOVXSTMCwVOVZRm66trpA3HOJ5a2QUrDEgqYP6btAnFcPmiYhaZrZWISQbndz79Yr+EJhVZQVm5kqDW6gdC0XjJxeidjbwhhUureYSrwk2JIbMegLw5olSJQZEtA7sCfcwDwWpErDpWQaBTjvmMK9Xjyio3MVjGWXcnoe1FaOkS65IsAAD0AH0gdjeJCUgL/CSx7QmUuMGK/FOMk05Q91KHyLw3sKLs3uWHjjj3BtBnB6Jc5OdZKJfXc+UIHBtP9onJlqLBiVdwNo6vUVAAAFgAwHQQMs6pQNBXtmS5UmW+VIDhirc9HMLfEdISXj3FsR1A9YW5nE82W6SAtN7K26MRBx45R+RpST0UKqlIV1gdi9WJaClxnUGA6DcxBi3FsxThEpKO9zCvPlqmOpRJJ3MNPNqkKofpdlzZUsOpYJ6C5jQY7OzDwlKlpGySQ/nAajkZoKyqdhHMpyktaKNJF6Zis6Z/qTFK8zHWuBMSE2hSkHmlkpI9XB9o40UQTwDHJtJMzy7g2Uk6KH83h+9MC0PWOVJc+0AzNL+sEV49TVCczqlq3SQ/wA+kBMQxiVKQpSOZQ0cMHjrUko2yTWwriNSkSDLWoAzOvQF/TSA8nD+ik+ihAGZXKnnMouf5pEMyX0iPurtIbiNHiypfxKCj+VJi1R4iSXNh22EJ8hF4OUKmEUhNyA1Reo8QKgpBN0qO8TKBMCaThKtnTjNlgS0m4UpTP6a/KGYcNV6BrImeSik/MNAjl8Mzj+AwgxooGPMQxCZTlqiQuX0Uzg+ShaBs7iaVsFHs37wzywXbBxZf8N4A8RYslKTLll1H4iNAOnnHk3iJS7ABIO25geujkKF3Qeo/wAxy5vUWuMB4wp7Aqp8FMCloUcyn6MD3d41n01IknnmHcZQLdnjWnxOTLKQlK2BLvlcv5GOFKnss9rQ60+KZbAmLcvFHs487QrrnoUhMzOyXHq9ssXaenJZbskpfRr9fbaOhSOdxDn9wXtM+cZAmVLmLAUJdjo7A+ceQbBQ1cQyQuxuSwLH/dr/AC1oiqc4UQlIUopsjS50vt1iWsZRzsc0tkqysNdXHQ3N4G4TVeOpUvmlzJSwVBJvlcMQ/ZhGswSwPEly5QRPBMuYHJH4FE2AG9tfKIKjDUK55cxKkvq/7xlfOHNY36+Z0FuogZlSlIBcZU9yWPYaAdYtDI4ms1VUy0KCc2ZRdkpu7ah9Hi5VVtKoBEwlCgHCiCUkd+hgVOpeQJSkPcjKwLE6v1jTFbrKv9jP6tfZozzz7Ckht4JlS0VIUFJUlSVBJBBc2hoxGrOR21JHldo4vTVfgzHAbLYEHQgu7eYjpmBcQy6yXkWyJ2uU2zdCl9+0aGVSlbG6VFDEZp0d4AVaSzwyYpQkF/SAtTJLNtHZ4Ji1OkuY2EsJSVHQA/SCa6WFriPEA3hIP/I/pHNkrGuTKR+Tor4FPQVFKixOn7QzCltHPCYL0HEM5FiQtPQ/vHLg9RGKqRScG9oZZlHEX2SKkvilB+KWoeRBjdXEsv8AChR82EdPuYX5J8ZfhdTSAXJtAbHRMLAIUEC75Sxhz4Ml/aULnLQGSoJQOhZyT8oNz5Or+0M8ayQ0wJuL2cfpaopMGaeqSrUw14pwxIngkAS1/mT+o0Mc+xXD5tNMKF2OxGhHUdo5Wp4e9oompDHLUNXiWkq0rny5WxN/q0JiqxemYxZwar8OdLWdlB/LeCvU7SRvbO8U1ayR2idOKQuyajlBjQ1Jjv4ojY3TJkuckomJC0qF0ljHKOMeFBSzgZb+DMPK/wCE7pJ+kO1HVF4n4npTOo5iQkqUkBSQASXSdm7OPWIZcSaHUjhuKTCFZGbLaKRWesNdZwvOU6jJnJ6lSFftAw8OTNo82UJWWUkDKSWFKCSWBi+uhUtYQENl+Ij9+n7xH/aZyFDlOuoh3wekzgLIXcZdPr1vBhG9AnKjzCcAlys8xs0vKCx5kuA+braJJ9AufKAz+EFJU4SAQb2a9v2gxTE5A6PC1BSbPsfeKGLTxLkKUnKMgGUG+4GgMXpUQt2V6DDJkqWlHjIVl3IPV91ekZF7DsQzy0qSEsR+X317vGQySA27C9PQICCuYkJUojxAFEh0gi25S20UZlCiaAZaFJOaWHS6FZQ1r6ggke0HMSKU2ZwXDPqXv9L+0VPFypc8zpsHZm7v2EKgsG1SkLSSizFiNctrJN9QIpBiG6KynudgB5GLdWvlygZRqwa5YOT3gTMROTLzS1IBDuFEkNsQwF2f2hhT3wC3hK0OYOknl317l/eK1cgpdtXBYn8ISQPm8FeUrQn8RDAl2U6XLHeNkYFPWMyZKyo8pLaB7N2vAqxkK60ZgSGYEfRj9IqDMweyhp17Xhkn8NVMhRUqSpSCC7DMxItoXAeBKqRRVMK0lAFgnfM273aEcWPZZo+M6tIAUpK0izLDn3F4PYNilRVfBToyj4lAqb0hNp6fMUoAu+25J0Md3wnCUU1OiUkMwdR6k/EfeK4sk/LC0mc4xPCKhZOZQQnokfrC1iHC4blLHvvHUcYLntC3VIEdbxxmvkifJro5LWU6kLKVBiIjli0PXE2FCYgrA5kh7bjcQlCXHmZsLxyo6IT5I0CY2QInk0a1fClR8gTEqsPmJupCgO6TE1F/gbOq/wBJAFUk0dJv1SIMYkhiYAf0ZqQ1RKOvKsfMH9IY8cBCjHpendxITQFExoqcTYYmpplMPvEAqQfqPWNJ0xjF3C6i7R0yipKmInTOMrjEwx4lSykTJwKRlClAK6FyzQupN48SUeLo6k7HrhPHQQJM0sofCTuOnnDNMTHJJr2MF8N4qnSwEkhaeitffWOzD6tJcZkpY72jpmFreahPUgR1CWEoSyQzfOPniRxosKSpMtIIINyToY7nTYkmdJRNQXStIUG7jSHyzjlrizQTj2Xp1W0A8WwqTPcsEzNlAfXrFHF8SI0tAWVjagoXikcGgSnYIrXlqKVJZSTEaMTexV5dos8ZzwZiFbqQH87iAHgsCskgZX/dvO1ohLTonQVUvOHJcO3lFTxkS/up3MhZy3cu+g+kWcJmKAdSfiDsbsNb94FYyk1GaWkALRdN23+u8K3oKWxll40EAIDAAMBlP7RkK8jiZCEhM1H3ibK01Gu8eQOUTcZDviVQ5zdDZ7W/hiitKlJyu5Ng/wAjE6zmJtpYHV32TvpFascjKbdHNx+zPDoVlapIzdjbrtd/aPJSHQoK0Js35W1O/tG84MH1J6A7s2un+YkyZQH1B0BGmw8oxhq4V4bQtCJs4KIQp5YUdW0J8tIZ6ieB5RohQTIlhNhkS3tCxi2KkZkiHx4+Tss2ooJ1OJgQJrFypj5gk994XZuIF4hNWo3jrUEiTlYbwHg5H2tEwEGWOdibuC4HcPD1iCrGOe4djwkTJa5hIS7HyO/kIfatQUAQXBFj1BjlnBKeikXoT8Xm63vC5NmQ6VM5CJSlNmU5cWfVmuNBCdiMwEggMSLiOuLJs3pkBQY6RBwvwZJUozJnOl+VJ0136xvJniWhSjoA/wAoOcE1AXTJI1u/vCZFFvfZo2GE0stAZKAANGAEV56EFwQI9rZkBqiphkjMiMgU05NTJFw4UkWzJPxD9fMQx1c2XUSvFlEKSfcHdJGx7Qr/AGvY6QFqaqdTqMynVlf4k6pV5iFkq+SCn4CFbLIVGU8zICtVgkOfSBlHxf4q0pmSOYkAlJ3JswP7x0Ss4Zp/DUia5CwxuzeUb3YtaNwZwfFcRM0q2BUS3rFGSl4aeMeFDSKBSrPKV8Ktwfyq7wAkymuQW3aPInGSl8jpTVaN5UkH4iwdouVHDimeWejJP7xSn4uElpaQW/Eq792/WPU8Tzxpl9v8xrj5BUvBJLwWof8A0zby+UdG/pzicyQgyKjllqvLc3STqG6HWOcI4qqGbMPPLceUEVcSImICZqFkjRYIt6hofHKMXaFkpnV8XkkgkXB3F38oWxIZXMQm+5b0gZg+OCaD4ZUlrEPc97HSIMRwVU6amYZpDEEgubDp3jv/ANHx0iFb2WsVxBBmMtSUkBgkqGmx6d4rVlPKnIyqn5baJIIJe1oW+MZyTP5SSUjKpw1wT7wJpZqswCSxfUxwzy3Jplo49WP0mcmVKSkTAQgWUbE33+kBkVMwlU0JmZgOUhJbu8WqLAJ81d1BKEEfefm0Nk7w5SVCWjIm4OpJufOGSchLSA/9vpfxUxUogEqKVOSQ5+sZF2qp56lFSJqAkszu+nlGQ1L8Ft/oTlTQAw13NnY7uNNoqTB8RIJc6tfyB/m0XKeQ2dV+SyQFau+qelh7CKqqdRU6bEI+E6KJf52+cMKeAKKStIYgMM25A17aDWNJpyoB7E8w+LQl20B6xdFAmXJQFhRJBO4JUoOR/wAb2HaIAClEvskJfUq6Odb/AKRkwtDRgWLJmIElRGdI5ehHQHqID43RkE2gGlKs4cZQAQC4L9GALj1ib+71AUEmZnTcc4SSOl9T0vFseRRNdrZUVSmNZ4EpJUr/AMesa1uLTSlnAUX0AG3vAacXS5J0Ytu3+RDT9R/5MokU7EfFOVdtW6fS14euDOKEhAp6hTAWlrJs2ySfoY5/TspgD8WZxoew7m3o8SSQU5UNYHtb320Ecim7tlOjqOM0CrqSSH1bQwtT6Ei6vcwy4BTTjTImKUpJysEu4bYtsWgDjGGzJjhcxRB20HtHoQk2ibQlcRYwFDwpZ5fxHr2HaLPBHE32VeWY5lK1/wBp6x5iXDYAdLvC4uQpJIUGI2jhyvJGfJlo8WqR3ZYRORnlqCkqFiIXa+kKXgPwTw/ibBcn7qWb/eWSrvk19bQ8VODVhTdUhSvJQ+cdWPMmt6JuIlTkkRBOIynNpvG/Ec6pprzqdhoFJLp99vWEzEcYXNsqyeg/WDk9RCK/oIwbG3h2klhcmbYjxEl+2aOlY+sxxLAcbEvkV8B3/KevlHZ/tgnUqJgLukOR1GsLjnGVNDNNXYJmU6Z8tUqYAoHQHY7ERzDibBFIQVSnKEk507p/cQ+mtZfrAfEKtqtadUqYkbXFxD5cUZLYIyaOVKEeoQd9IvY3JTLnzUJ0So5fLVvR2gfzKtc/OPGkqdHWnaNgp9YmkIKyEpuToBBbDsDWkpWetwGNmg/SU0mUsjKEleiiwBf8IOx7Q8cbfZOU0uiHhXBZksmao5XSUgb6i59osV2NeBUKEzMZakBgLsp7kdoM0MjIhKXJCQ19df0ha4opQsIWXQAopJPybqP3i7XGOiKfKWwvU0MiplODmCvhXuk/zaJMOwCmkMW8RX5l/oNIEcISMqhkUooWSFAgWIBIUL9meGKYpj/DDRp7aBK1pMsmrUQBp5RGZn/f/UQCYGiRc8JBKrAXLaQ9iFuUQQDa4fQxkDpFchSQoKSx02+Txka0ahrkUShzKWtWcDMhYAyMlxoLlzGBDKSd9SxsPId3aJVTDkDlQdg5+ZiqiS6iGUQwyudW7/OFQzIcSWFvzEKBuC9tPfYRWCCQkD6sB2HyiaehKVBZLsDmCWYjVvl1jJJSUSynRWZQU5Lg6G/ZoKFKU+VcEbu4Lu47RXmn7x3a58tItlJJcA/Fcl7xCuWbquzN01H1aCAE4hLdT/lDuz+nyivUps12uS1ixBaCsxPwk6Xf/MU59KMzqUR0ynYg7+sK0OmBJE5YBKAFKlZS/VxcmCeFI+1TJSACFKmIEwEdTc/WJKqXnJQhwsAMxy6WOYgMRfe8G8DqAKiXpaZLzFhtZ/nCxjsZs6VXshLAWAYDsNITcQnOd4b8ZFjCDiU25Ed2FfEE+z1Sc4MWOCOEUTZy6ial0oLISdFK6nqBA2TUND1wRWJXSkDVC1BQ87j5GNn+psfYbnT2gVV4mBGuJzyBCfiNeX1MLjxKrDKYwVeIImIKFgKCgxSWYiOM8XYR9nnFKfgVdHl09DDomsLwP4zolTkSlISpSgSOUE2PVoHqMScNGhLZzx4beC+Lvsry5rqkr1AuUn8wH1EAanCJyASqUtIG5SQO1yIHmW5jzU5Qdl3TR0qrxOmzZxOSR2d/aAWI4ynOZktJUtWmawAA1bU6Qry76RaQDdgzhm8h3846JeqnIn7aRt/bQpphUZhUTm7Hy1IghS0qWZKUkOxYgaH52v6RAh8oTu12+RBGkXqaYbBWXT4iN/PT3iKSC2y7LsQbEb9x5beUSiklTkAC6Xszggg7W7RrIQAQGf8A4gfP5aRfkySH0BJLdmD6Oz3iqJMuEfQPFHEKNM5Blr0O+47xdJHSx/lo1Wi7Xij2ItEOB4YZMjKCygSxUl817lnsNY2mntE6ycoe/wDNewiNCuZmdmJF9L3ECktGu9mtKh3JLfr10i5RhPPnSCMtibjVmI3jWXIADAMBrvbz6nrGqZoS7aFreX0gmNJ1DIzHLJTl251j5AMIyJZTNd4yBxRuTChKWKXWshJuSC3TlF3bftFkgoCAwfIkkjUuO9+8QcOVMs1ExSCjLNBCSAskqT8QNsqbXaLpp80x1G41UPwtr7wtj0QKphYHzc7BhYNEE2mC0urMEJIEtI5dAwfqPrFupKRoSbM2m7hr94hVNUEjqvrcgPt0ggIJqUZVFlgaAEdNCLXF/KB00CwGvR+0GVyWzEuxAI6k3dugbp1ihUS2OzdxqOkMhWDlSXzBrBPxE2c/h6mwiKZLA7DSCEtP5QbrYk326fpHi6fmLkX31ZnY+cYwJLhu1y3UfoXivVrVqCXDEgbh3v7QYnyQAC1z0MNXDXCqEIE2enMpXMlB0Hc9T9IFDR2FsPrBU0yZgd8rEF/iAv7wnYvTsTaGLGcXMkgy2ttsezQu1fFlIotMSuWs9E5gT2Iv8o64fBb6C9gRUe4XxSaCa5GaXMYLTvb8Q7h/WCWKS7Ay0LW4cOCGfq937Rz3GqKcVlax6dBA9RJqOkaC2dtXWSqmV4klYWkjY3HYjUHzhTrqVT6GOUSK+bJU6FrQrqkkfTWLy+L6whjPUR5Jf3Z454esjFU0O8TY9TEpljNMUEjvDZwnUoMhU6WrM6iOjNtHDJletfNMUpatnL+cHeD+KF0ilFXNLX8UsuB5joY3+tSdNaN7VHV67FpcwGXMSFJNiDHLuLMHTImp8IPLmg5eqVDUd+zw11VfTzkeLKnJANylRykdi8KvE9YlZlISXAcpWDbMdvYa94p6jg8doWDdgFa0JUELsSHJLW7EDQxdkpLWs+rakf8AUezaBCrTE8xuVD5DV+kZQEKTlVlISoj2Nr+0cCWyrZakKuAxYAl3Zm84I00oFt8rFVtjc3FvaKZlMt1JCpWW9nIO4PZvpBSlkZZhUEgOnl5viDOSUi1iQIpFE5M8TIsQLEuQR8rbjtFylmpNswKkkgtZjkDW/SMly3KcxuQWAs0T01IhKcqUWBKupfUkv6xRIRslQm13c6Dp+x1irPqZcsErXlQ3nd/eLMyXNEtCrKUwU2maxtuxMUq2ZLnpKShCklgpSlgGWotro7EiziC+gIkkZlJSrl10zFwH5SR1ZjeJ5FNqWIUGzEgkEdAfLoInmSGSkOEkZASkWLZXDnYgEesSrnADUsku4G3RhrGo1kB5b5VKtpY3PW/aLBkZwUGzgjbfvEUpVrdySza7+bNE6p2lw38eCAkkkBKQpCiQADlKWcDa0ZEU2pqH+78Mo2J10u9+rxkCwjxhtOhEohCUpDqLJAF+tt4XkHkWd8wjyMicSkvB5RIBKLDUf/QjapOp/wBsZGRYn4IKz/UPkPqIoVJ5h/N4yMjAZvRIGVJYPmF/WPMQH36hte3rGRkDybwR0qAZiHAPOR6Z02jpuKaHyjIyCvsikOmc9x4/SAGCS0qxGmCgCM5sQDsWjIyOvL9RY9nTMbFjHM8TSMyrdYyMgQ+hpdiBjgDCApNo9jI8jN9jrh0TSDyxIDGRkIjFwXlN5fWIam0xDW+H6xkZDMCGKWfi/nSPZqQPCSAAlnbZ8ybt1jyMixIMZQAWtEs0fd053GYA9BkVbysPaMjIoTJcEUVCWTcmVqb9IuStZnkP1jIyGXQrLU8tkb8o+kAeLJSfBfKHJU5YX5d+seRkCf1ND7BqSomVLc//AJp/+YrlRt5RkZDeAMvHRXp9IqT0Ay5jgHkMZGRn0BGkhZypudB9IyMjIxj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data:image/jpeg;base64,/9j/4AAQSkZJRgABAQAAAQABAAD/2wCEAAkGBxQTEhQUExQWFhQXGBgVGBcYFRUYGhgWGBcWFxoXGBcYHCggGB0lHBQUITEhJSkrLi4uFx8zODMsNygtLiwBCgoKDg0OGxAQGy8kHyYsLCw0LDQsLDQsLCw0LCwsLCwsLC8sLCwsNCwsLCwsLCwsLCwsLCwsLCwsLCwsLCwsLP/AABEIAMIBAwMBIgACEQEDEQH/xAAaAAACAwEBAAAAAAAAAAAAAAACAwABBAUG/8QAOxAAAgEDAgQEAwYGAQMFAAAAAQIRAAMhEjEEQVFhBRMicTKBkSNCUqGxwRQzYnLR8AZD4fEVY3OSsv/EABgBAQEBAQEAAAAAAAAAAAAAAAABAgME/8QAKBEBAAICAQMCBQUAAAAAAAAAAAERITFBAlFxMmEDEiLh8COBkaHB/9oADAMBAAIRAxEAPwAmXpVBqt+1VmoLJqKKtRO+1QmgG+4AJY4H+wKWOHusJ9Fudg5kxvnpVcYQDaJ+EXBq9u9beMsSZO4yZ2zzn9Pero0wHiGtkC8AAcK6mVnlPSmvb1X7KNkDU/zUE1qu8PrtsGUBdLasAcjBgf1DHvXLt6/KsXQNT28x+JdiPpSMkTy6bXoypbkRtAO0md96l2yClxASQVZjO+oANqM0fCabw1WzqUn4calPRwf26UnxAsqMiANdbAGJE4JMbVI3R7A4Ry1u2TuVE0+OgpNuzdVQF8qFAES3LuBFXa4iWKsND/hPPuDzqqceZqTFVpiqIxURYaKImgJxVyDVFlgamkYqTUJFRVXMChVpGaNgN6XeaFnuKAgagXY1VsyoNXqzQWDvVq2JqTUFAFm6TvVlaMqKkigBV5UbrVK/MUGrnVB0uZMbD8qIt9KrY9+dBVUrCc7UY2oCp+VQHE5ipQg1Kqll/wAqpgfnVKOlFMVGVFjRoTGamwxUTVjqaIq9bDAgjBwRSbd25ZAUlXQbamhgOk860MdIYndZMVXCWFCB2Cs7eolgSVWdgIgiKqkvce6pELbTmFMse01ptCAByGB2FIuIqhbiDSCdLoNjJwwH3esVoFBnucDbZi2nPMglSfeKrg+HRL2kLAdYnmSO59q0heXOlcRa1YmCDIPQ0vgOG0EGRsw5mf8AIFB4oPRqJ9VtlgwAYOCpioOPxF22wP4kEqe8cjQX7vm6VCstsGSWwWzIEdM1IjJEGtk1dWG50NsQZqiwKmmNqIVSN3oBIog1Czme1RGoCYCrKiM7dKoCajCgo7RVkYqTVkUUIqeWSRnFExntS9j2oDNUxFQPmrdhQCoqYmjEETsKBooKRSaOO9LJO9Wu1BbHlUJ5UJFRtqCyaqhABqUC1qaowYz1NKv3oUlSC2ANjBNPHhVvOqbjjcliPoBECanlFX7mlZGTsPc7VY4BMG5LudxqKwegil3/AAe2whNSNMgBiRI5Z33Ge9L4XxQkEXbT6lYhoAMnke1XjB4aL9tbRClptuD8Rkg9O9BwPE3B6WtHSuEY4LDpFDw83LxZ1gW1UorZyTGo1tdzzIzI1bgkb0nsMp4nzmCadC22LEH4mbr3FaYpfiY+zW5EOmmDkyCYwehE47UHEuwgL8TMEB6TuabNmm4q7sB7kUTAf96UvCWlk6FO8lgWJ7sdgT0ob/DrbBuWsAfHbkkFdiROxBpiQ1TAxTC80KXPvDI5fOr70FkmoRQsTUwRmgKTNCTmiW3yFQLQLWZ7UQXoKI/lS/NUE5PyoHAiD1oAOvOge9tpl2bAUb/PoKji6Pu2yfwhmDewJEE/Oi0YBFUaFbwZZE7wRzB6EUSHGaCxtQIOvyq2aKs9aIW64kUYIO+1T5UviRCv7UVQstcAYEIvKV1E9yKsKylVeJI9LDZo5djWppOllyIUrHOBsOQpHGkDy1xqLgjM+kAyT03H0qRNyc0m9TnVNkzV6yf0qgilUTU1VJoJAqUsmc1KDJxvBrcRlVQjgalK42zBouC4kXAPMOi7pgg4B6MD+1OW+WUaVKhgCWYgmDuFj6VmvWBeJQ+m2kAt94nkAacZTjLp21AMsRjcg4g8871jtPNy6yE6GYR3ikt4Db0kqXlBrAZpB/71oS7qVYxjYbfKpggF1WDC4kFgIIOzL0qx4lbUEuHWJZpXVPUbwfenaZpXHGQicndVPsTVwbZXvXb5XSgFkHX62ALdMdO1anDFlLjywjhtQIKnsCK1FskmYOFxjB+ER0GKq9ZV0uL/AEEkdwJBPt+9PmLEsZ0mU9XqmVboIG2KXxq+XYY51XBoUHczHLoKwWOHJCCyzWnZQzFT6QBuSvWtKeGQ3mLcc3BgG5DLHtPppURuSog20mkBdyAB84olobDzqkQ4MMOh6+1Gq5oIgomHKoTFUTQQGr1Yq1agJiaCaf3rT4TdXQBgMJ1ao/es7ExQXbKsTgnoSNJI7gGoqraob95lIkYMTERsI2k/pTrZ9yOfLl3rO4CetIUgaSDs46HvVDxchC44e6c7Een3OJjnVqZ0VejGX7ZozKIx/u2+sRUdoxSuEtNc1EXBkjU43LHZQOQFHxHCtbBYPrAMMGGYPMU9hae1Gr0AaiEbUFM2cUSmpHOrFBlHDss+XcZQc6dwPbpR2uFgliSzndj+gprAbiiVsUATFXyxSuJtkxFFaXSAKCrq4xV21waMsARVuOXWgoNUoQKqisPB3z5dvTauMNO+mneGcSo1LcUpqckajE4xWt3I+8cjfmscgeU1m8RtI9ly0EpBUk5DhsZ5g02zvAuJ4n06LZ1sZBbkoO+atLUQBsBFWNhAiQDA9qRxXEhUf1CY65pEXiAVziDJFtC+n4mmFHaTih4pW0sLtsqBuysG0EZBMGtPpJCqfSFELykgHUepNFbcr6iAoHpGMHOxHTNLS2ezxhwroXJEh0OD3I61V6+7HylU2lIhnO7D8I6VOD02b7LqAS6mtd4TOY7Vq46+rFFU6ipkkbAdBTnC8l8OoFy4sRCpH9gOY/KtOmThZjMdduVZr9omGUw42nIIP3SOlF/HmIaw2rlDjST3J9UdppMdgvjVJv8AphdVrURmMEgU4AwAd6VwyHLORrYZjAVRsoFaIoBMmjCjnVIKhNBYIqMQAScDcntVMvQTSPEf5Yk41LqyPhnNWAYNxwGVUVTsXJBPeBVq51BXXSxEiDKsP6T+1a7pOsQYEkbcuUdcRWbjgAqR8XmIR75n5wM1Im1sFpQzMxBIU6EGD6hBLEH3FOHEmZl5wAZOf/E/nSrNwI7oSF1NrQmIOqAyk8u1amUrlhpUHLEECOxPP2qTtJZDeFu9pZSBp1mBgE+3Wr4niQy6LfqndsgBZ2pNl5Z7h9IcwgJkhBtPWtC7R1qyoGNWpn3q2FUgigvXVTUJ3FSIFBbxOKgNUgiiXBoKbFTerLgHNC1yaC3A6VTZooBHzqK1CEVsVKXqqUVgTxiwELMXUD0wUk6u1KfxLz9OpXt2FIOUI1nqa0WFV7j3QQZnSDlFYRmOua6CX2JP2obExupHTNJmI4TEaZbhLsqqYBGosPwinHhrRXTpWGxJmT8+tY7tprN5HtAeXcBUpyDcwOk048Y8abdvR1Jz+dJhPBYvhS1u4SugwtwLIMbAxke9O/jbAXS1zzCTMKpJHYYie9Vb9Ijeck9TTEgfCBnoBTBglbeol2WJAVUOdKD96aqAYURPSiBqzQWN6uelCBRgGgXdvjaCSOQE0Vq6GBg7bjYj5UfhznyjpEMWgkbzvk8hU48/Z+Yf5i5EDJExB605oWG270WnlWd+KgSyOq9Spj8qehBMgyDsaFEW08zUSWFpSVhTBcjfPSju8BZKw1sQcYJnqJM0Pg5gNZPxqzGDuQSTqU8xnI7VotWjqI3EZ5++/OMVZu1mWO0t+y4tjQ9uPRrJlSNwCOUQahI1hrlxJGFVYCpO/ue9M8YH8i2DDPcERk6I3J5SD+VaHsKAdNtAoOmCoZj3JOelOC+Sb9sMIIDKdv8Asaz2+AWcyYOAzEgfKtN20EAZcKTpdMwJ2YA7VCnel9gN21Jzyx8qMtVCp71Aq5c0kYmmsKlTnQBMUQ2qEbiqC4oi1qDrUCAe9RxiilPkzQJczFNnGKHHzoCAg1PMzRhMTQvRVQKlE0VKDB4bHqVYEOWAjdWAzHOCPzrSCxgnkIwI6dee9Y1salDZB1FlZdwCa0G5dkabqYkavL9W+0mkxlmRcfJNhJyCzt2AxPtV8ReCiW5mAOZPQUqzZ0ySSzN8THc9uwpiCbjN+C2AvYswk/T9aIvy73NEXE6XaDB2nGJq7F2SVK6XXdT+oPMURfsNxBgyOcD2FDxgHm2CpklXB5YDYpsN0jert9aTYRbjnX8IbQCZgYknHtHzohwgObRKPyEyrZ2IO1AxMzQ3uIC4ySdlAk1OHvalmIOxHQjeq4NjFxvvayp9gMD5/tRS/NhpUvaY4OtfS3vTka410KxWNGoBRG25n2raUDSpA0NiOQxv2POa4qcUSqlA1y5aJUhVJBXaCe4qxlYy64u5kMQefcdBWa4AjgrOhzpKmPS3IiNgavg+LRmGWVhkI/pOqNs4NX4gJ0JMksGPYD296kYlNTQeKtB2CgesSQwMFBzM002runSLqlxEOR8R9uvegtuBdMnDpAPcGYrUltgdJjVEyDI22PTBqzNLbALOpWIkXAZLHfWvLsKafEkI+0PlP94GQD1g856GpYuy9xh8LNj2Agmh4lQR6srqEgjlORSczk2nHcTIVAGKkhmeJAC5AJ6mj1ztzzW1FgmFhZGMgaTO5HKKwWPvAfDqMe1SJiUWDVW1LSQQBtJE57/Sj5iarhAxQKPusQRjcmQTO2P0opdu5JIOCNx/io4acHFXxIAvHb+Ws+9WaCE9aoNFMVaWVyelBUZFE1SRFDdaFMbgEj3oAuXRsAWboo296Sl+Gh1ZD/UMH51p4QKttSDusnnJaQZ9opogqVaGHMR+vPnvS4NSW+IzQk0q0mktbJkAalM50HlPajtpE86KaT/j6YqUsMeW1VRCBwS/9NjbbYCZX2I5CpZvahkQynSw6GtKoWgflzpDR5t48iV+sZolmVk4riltsG+ORodQMwczI9qbxBMBU+JzpHYczWmwAgKIcRBJ3OPiPUzTQC/x1tCusmT8CqCGPSTyoLQZn1vhiAqr+FR+9O1BgdcMMZJk9JU8j7UrhwVLI2ShEHmVOVP0NBLMI7K0Q51KTMTsRj/cVuJW3DsRAE7g5HKsNybhKCAq/E0Tk8l70q34HbXKF1ucnZgyk7/DGKuOUqOZP4RDpJOCxLfU4qxbcMXtkSfiVtmj9DUsXiwYMIdTDDv19qbGBUVm4vibsABLalmCzJJMnO+1b9IQQBjJ7EzvFYuLbAb8DB/kN62uQRKxEAzBPpnl1Pt3pPBJPF8KnEAgr3VjurDPLlPLvS+EYFAwAE4b3GDmtjMqAvgBYJjnzgfSubwNu75YnQklmAY5MmflSNLw1XrIYQ3LOMEex5VPIYrBuuV6YE+5obbtJVhDAT1BHUGnKT8qoBWCg/hA/KqHDm4JdiqmIRcYP4m70PFToMZIgx1gzFavN1qGXIPqER9D3G1S6OHNPA6JKXLj2xlrbHMdQecdK2KRjTtGPam3rqorM5MCYEZONqw8J5nlpFlvhG5C7+9W5mMmZaedLsAszODoSNB56zVremVIZXAJ0sIkdQedUlwixb0neZEc5Mknrt9Kk4Ava0tq1alcgGcFSNvkaYo3quOuA2LmIIUPkZkEDf5n60R5Z6E/SguKWWMlVGptzOAo6k0TAFlDEqp3NVwyrFwKS0NJzk8h7igo2rkb2z2II/M4oVnIIhlOQf8Adq2i2U+PSsDJyViJmsKPrZn5MQFn8K4BpEm0S4bciC1onlkoeeOYo04uyBPmb7ggggdh1pqHaguDsPoKLsm22pzcghdIRZGSAZ1H600c5qnnAqwkCgoj2qVdSoOdxTXl/mXfsTuUgEZwT2pthWIi0iheRdo1Hrmp41di1oMlsDSIPp56ug2rU3LOFUDGxwN/lVmcM8Obxt97ei46RoadS+pY5g10rGi6Q1s6x8W+eukjfpRpknJM/dIxHMRXOtcFbm4hUeh4BmDBzypiYTbebYtgtcdVAXcjJJ+6BM9/nSuEYsTcYRq0wDvoUQCR3rKeGRWUIg1nALEmB1zWscJbO4aYEvMNPYbdPrQ0vw8jS0jIdyfmBH70+1aZWhpIEx9ayDVbukfEdIMbeYvL5ija7cb0hfKGxJbU/wAhyoTGVwpa7cFwSulSvJiKYvvvSksqoAA2+vue9NHSirFJWy6/ynCj8LLqAnoRyp8UtnJbQkaiJJOyL+I1Ql+HuXLloXW1ICToRYBjOa6D7o0Bs/D2rL/BgwxZ2IMhtUAHmQKXZe8Ga21xQRkELkods9aTk8NHGN9ooAgqCSPwg7CrV+tDZshZA55JOST3oLbO4lSEtzGogEsewPKoGZYhV3Mmeijc0tPCQrny7jgtmSBpJiSQJqNYuo3mLc1qqkMpAnSfvAj/AHFMTj7LKrawR0AJb2FLnhcwRwVpy7NdfVo9KAAaeXqM8sj61r1TIZs9f2x1gDO1ZbF/7RtUIr5tk8jtpaa037ESS40jAZiJPaBvmk7SSuNYi3bkZW4kGeTSGHtih4IYa1iUYkDmUbp7Ui7xYuMohhat5LkGGfoOw61ovD1Lo1G4BK6Y26sTiKtYWh8WnoI/FCjY4mSce1ASzZVfTyJYLPLE0ri7t3SzOpuEAj0ssr19IrVZvhlVkEqwAIyDEfCfpU1BwRZ1uHKphPj1bj/NJa75iqVtXiPxosfLvTuMZ0uWwrEKT68fdJESR3J+la9LaisTG++BtMjbNW6HPs2FfOtnA5MYg9GWtIFXxFuLqsv39aHETpAIPymJpdxJKK0wSZ76RMU3lU/ik21D/e9S65LBEGp9zOyjqTWlcwCoIPJoCwTEAfvWLwu1p84at2kTmBEhZ/3apZCGxcgkXVJ5LpIBPTVyPvTUual6EYI5huYp1ssTmO2NjttzrM7jzbo3jQs/1AZ/xVsMBq6BqlRGLg9BSQsTKtzMjfJqk4hUGi5kbK4M+wYfvSvD+HLh2uYXzCVQGCwJMknpW02LQBU21x784ggz3qzV0TukPH25UBwWaANIbcfIUNvhrnrbzElmLGQfpIpYPl8Rat/dKm4pjIwcVpckCf8AYqa0mma/xHl3LZurpBBQODK5wD2roNYkgMCfacz8sihNsXUNt4KuDA7jn+lc7hU+yWbjKIII14wY/artJqYFxzF+KVLUgWkm43MCfhB+cVuucNadixWGI/6bEEdDLHNI4G0ouOqmA6giDMldxI36/KtNsdIEjpuAevvSZJnsTbJRtDHVK6kf8Q5hh1FMB6/Wl8Ww12hzXU5wRCFdjPeKGxw4cB7gJBEqnIL1aKe6nW2nv3EVOGbN7OklgCeoAkD61X8EpBKAIw2KzvEwROaXDTqVxJUaoEq3uOoqDXDCPTk5jcx1/IUi603ScDQmkmcaiZImq+1OC6qOqrk9u1UllS629PpUFyPxHvTWyAXuLXS/qzBg5j61q4dvsUKFdOgAc99yO8zTvMxp0hgcQYAiubZY8O/lkE2SC4K5CEHYjmAabNw6PDt6o1ZIErz9j2ryHiXiT2m0pAUEkHHXavQXfH7URaJd2wG0EBe5Y0teBteWCwDBRlhmT0+tWpg8n8Fd822CwGdwcigs+HWjdJ0AaIjeJPOKYtpyCWYoB9y3pke7HE+1Ty2t6nDs6svwtpmVzyp4W6blaDEyNuxntzrFwNoBLo/9wg/l6eewJIFLPjMqvkW2e42RIgKe/Wl8PZu2iWZB5bep4MkXM+r8zSsERNOhbvQxJEyI2MyOe1YnRxf02j6WQM8jCkEgkdGMDbrTF8UsmCA9w8gEI+cnn3qeGXGJutc9La4CrJ0iCygnnmaRjJAX8OV9cm6NYhiHGw2wR+9Jfir1km3i4Gjy31QzGdu5FbA5JYCQPSZ/CcgjvS+KID8Nq/EVX3iP8UiZ1KxmalX/AKaHYNdDs2YOsr7xHLFLbw9lAa01wRDgPDY7HetHEltRhyCDjsNoHyzTtIBJG4EyTnG3uMCp83Ul8sVrjWdl0WQSRJcMdIA5leRqWOAuo1x1uFmuZ0sAFBGwkHFV4TaKo+kZa4zE4gAYj89q1cPckk7qASYkDtAqzPZZxpkt8ZfeVuKtlxvEliu0rOB7in2rSqIAx+fuaXfHrsf23P8A6jTHyktTlxQ4wg96lVoqVEYbXGqoVLnoYDTB5ge2xzTLvHWhALgsCIUCWPXPKjs8Eqk6k1v94tkAYwKrxDhkFvWFCuGABAiaYtME3w1wi5EOvwDovQ1qscUrjTqCHMqSqkY29UA7UK4mhuW1aJUN3I/eiWnEcWohQULtAAXPLnGJouG4K2iKNGoyxaQIHPnSr1kIAbagFWDYG451stgMNS5ESD0HMHpFJXWmPjfDlI1WyUdPUIkDB294zU4S/cueoMhtwAGiCzbkRsYNa+JfTaJMwVOkfiYjAHWkcDcPkoAAo0wcZDA5HY7GreEvGS34H4yl463+PWsr7A7itdm+hkalDLAKzGYA2PI1dqYkYEgaZyZ6flWe/ZXz3lRm2hMjMjGal3tdm3+IHqFshnIj0zpBOCxPtNUpFtFHQRjmaj3VRdozAAGSegoBaua0ZiqgH4QNbfPlV4B23kxkHoaXevlWDIDcdQQUUEyp5Ejar8T45rt+3bEKW9K3AIBHP2IrWCEAVfh7bnuaaCTx1sEa9VstAhgT8sDeqtr5z6zq0rqQA+kGIyw6bYp/pYAESDvqGJEnHQ96ycHpUXLWXNsnUNR1ermevKpwNYciRqC7DSqwNxssbROKz8fYAZLi+lfNhxyeCIMcjP1pqtmRIEyDOQPwn2rL4ta1qLQklnDFiSNKLmZ7k/lSIyRM26LYAysc5GQeeBQW3KMmkAksDkDOY2PKs73XQDzlZ8xrt/e6Eg+29C91mBFtGtg413CNQHMKBz70+UqV+B6IvMnqTWwyT7DatusoHZvhVT03IgCsNvhyhBttoMRESCO460PFrsb9waR8K/CJ9udJzNk5M4Fvs1BmY/WquBkfzEGqQA6AgExsyziRVW+MtmAGE95H608id6LyW3iKndbrnp5YX6mY/KlXbTXPU8Kw/lgZ8vMzPMk71pV/pU59qt1o1on/ANSAgXwEf4Q2YJPMEA/Q1d7jxqVQAXI9IzpHdmIH0FVYQMDcaCSTpByAAY26mn+XbIZSJ2wMkSOR6zU+mJMMFhv4ebbBnRiXDASQx+KR0o38ZGpVRLrXGOAVAXaOeYouEv6GuJcPwkAPmCIkA/KivcYA6GSVEhiPuzzzWudLWchscA+pme8Q5GkKighFGYFWXdGAeCG+Fx16Ecq2Ip9MZE/EskEEbzG3Kk8cPR5Z+IsCo5jMyemKzdkTwAjvUqMKlQZeEv32VW8tVkDrJ7kUjirl0MDfgk4thfhJ7xzrt20wCpVl5FSJgZ51k8U9JT0HfMQdJ/EY/wBxSJyziyF8PWJu6rjHcBoAPQdu9L4jhltL5trAUgXEkkFTjUO4rZdt6XJJMgADp8qT4hq8p0B9dyFEiN9/pFIkizA3SltwoBJUsjHfSSAfcVZ8PuKsi6GZR6ljGByNZuEe5fUMp8tZjaWJHP2q2kNC2QDqJLtyLHb5VTMbZLCCrZe2TB1cmXoc0T8FdRSyXBc39LRJjeIq/B7C3U81hJ1RpYn0/SlrxfBZ462NMGST6QAdRP7VVu1xBL3GFoFzsWghRy7VoHDhOIZVw5UaRgwNzppyptJAMT/d86XSYj8+7Hwl2b8OpVraSOYliBqU89603LmnTBjnkbkHry3rF4txwt3LZ3IU61/onYHrW+zpvAMhJEY9METvI606u8rPcrxI6rRcDNv1/MRP702w/mW1e2ZUgSBuCeo5Gs3ivEC0nkktquHSMZCSCzH6UK8PauN6SVYQJUlDirWDhsvXhaDNcLQvqgCSxiIjuaxcMmqHV9N7LFh3+6wO4pvA8OBqaXY6yBqaYCx17mtFyzqGRpuQSGxuORjrS6wRgsXr048kE/eCt+SkkA0Ph1jShYlmdi0s2+CInt2quHfzFDksqEwFXDEjBzyE0d/hjaRjaOR6iGOqR96p7L7GX1wBiWYGecKZPP4alxiYgZMx+pJ+VLa5tp9b3AIk8v2FC3nW4dlRlXUDoaSAcTHzpSRBhJVS0q0AkgSDjoTvVcKsDzCuq4w+Mz6Jg6V6QP1pf8Sly36GDFsKAM4Gx6ZpvBHzLStkR6X5gOMEHpmPypOlE7B1IKlhP3hOOx3FItmD5ckoRrtk7xzU+1HZttlmaB0nvuaXxR9diBpMuYHSFpHZI7GRR2360BNQYNAPC3IBtmAyzBjdTkR+la2hBLGF6n0/TmflWW7aVx61DDlPL2PKkpwVtSDpk8pJMfKi7HZYnW5EazIH9IED9KJzA/XvRkZzUY/+KBFvhBHpZ16hWx7RQ8PaOoragZhnbJJ6CtK9tqX4Y32ZyAQXUn8JJmatrAjw5532B5+gVKYLycwxMnYAjfkSJqVj51/b+vs8Wt1gcEj2Jrb4TeYB4YiZ5npUqVvon6qebrxXl6j/AIQxe16yWgmNWY+tYvEGJ4+1Oc/5qqlOr1dTp0b/AJdi8It461gs7P7D9R/k1KlYVVnY/wBpPzms/DXCGvQSPYxUqVvo9SdWnlePvN/FA6jPWTP1r3COfIYyZCsQZ5xvUqVuczCfGxTN/wATthgxYAmNyJ/WuD/yVinELp9O+2P0qVKz0+uXaPVMe0O7/wAYMqWOWg5OT9ad44oCW2AzqXPP61Klcr+pzv8AWr2/wFtiA8GPXy9q0KxOqSTvUqVpOSeDP2Y/sn5yc0fCNKt/a3/5NSpTkkjwz7v/AMB/at/DD12+5E96lSpO2urf53ZeGQB7oAAAcwAIA+VctbrDjyoJClSSoJAJjcjnUqV3+Hz4Y+JOXRt/zF77/nWfxFiOKUAkAWVge5M1KlZ+F6p8L18fnEtw5UnnUqVjloZqm3qVKKpD6qJqqpQNPKsNliOJvAbaQY5fSpUq9PI6/T2H6VKlStQzO3/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https://encrypted-tbn0.gstatic.com/images?q=tbn:ANd9GcT9fySwiEyeAFV5zVD4cGSS7BInALI2-8mG55CBax4ZGJ0wdZZ8EQ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https://encrypted-tbn2.gstatic.com/images?q=tbn:ANd9GcRw0ahnaH0FV3r8KMqM4COzMAr7fZVyy9wDFirjRRAr9y5sqx7D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6" descr="https://encrypted-tbn2.gstatic.com/images?q=tbn:ANd9GcRw0ahnaH0FV3r8KMqM4COzMAr7fZVyy9wDFirjRRAr9y5sqx7D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2" name="Picture 18" descr="http://2.bp.blogspot.com/-lWGXv7QJKbY/UQQS0F-u5hI/AAAAAAAASDY/mPSbzH1DmRo/s640/Saccharomyces+cerevisia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35" y="617536"/>
            <a:ext cx="8298970" cy="569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2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Дріжджі 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Можуть розмножуватися поділом клітин</a:t>
            </a:r>
            <a:endParaRPr lang="ru-RU" sz="2800" dirty="0"/>
          </a:p>
        </p:txBody>
      </p:sp>
      <p:pic>
        <p:nvPicPr>
          <p:cNvPr id="2050" name="Picture 2" descr="http://www.mimage.uni-frankfurt.de/images/modelsystems/s_cerevisiae_tetra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771194" cy="562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280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245</Words>
  <Application>Microsoft Office PowerPoint</Application>
  <PresentationFormat>Экран (4:3)</PresentationFormat>
  <Paragraphs>51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Одноклітинні гриби – дріжджі </vt:lpstr>
      <vt:lpstr>Гриби </vt:lpstr>
      <vt:lpstr>Гриби </vt:lpstr>
      <vt:lpstr>Гриби </vt:lpstr>
      <vt:lpstr>Гриби </vt:lpstr>
      <vt:lpstr>Гриби </vt:lpstr>
      <vt:lpstr>Дріжджі  </vt:lpstr>
      <vt:lpstr>Дріжджі  </vt:lpstr>
      <vt:lpstr>Дріжджі  </vt:lpstr>
      <vt:lpstr>Дріжджі  </vt:lpstr>
      <vt:lpstr>Цукрові (пекарські) дріжджі  </vt:lpstr>
      <vt:lpstr>Цукрові (пекарські) дріжджі  </vt:lpstr>
      <vt:lpstr>Цукрові (пекарські) дріжджі  </vt:lpstr>
      <vt:lpstr>Цукрові (пекарські) дріжджі  </vt:lpstr>
      <vt:lpstr>Цукрові (пекарські) дріжджі  </vt:lpstr>
      <vt:lpstr>Пивні дріжджі  </vt:lpstr>
      <vt:lpstr>Пивні дріжджі  </vt:lpstr>
      <vt:lpstr>Кормові дріжджі  </vt:lpstr>
      <vt:lpstr>Дріжджі  </vt:lpstr>
      <vt:lpstr>Дріжджі  </vt:lpstr>
      <vt:lpstr>Дріжджі  </vt:lpstr>
      <vt:lpstr>Дріжджі кандиди  </vt:lpstr>
      <vt:lpstr>Дріжджі  кандиди</vt:lpstr>
      <vt:lpstr>Дріжджі кандиди </vt:lpstr>
      <vt:lpstr>Дріжджі кандиди </vt:lpstr>
      <vt:lpstr>Дріжджі кандиди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Одноклітинні гриби – дріжджі </dc:title>
  <cp:lastModifiedBy>Пользователь Windows</cp:lastModifiedBy>
  <cp:revision>15</cp:revision>
  <dcterms:created xsi:type="dcterms:W3CDTF">2014-10-25T09:26:32Z</dcterms:created>
  <dcterms:modified xsi:type="dcterms:W3CDTF">2014-10-26T22:18:41Z</dcterms:modified>
</cp:coreProperties>
</file>