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52735"/>
          </a:xfrm>
        </p:spPr>
        <p:txBody>
          <a:bodyPr/>
          <a:lstStyle/>
          <a:p>
            <a:r>
              <a:rPr lang="uk-UA" dirty="0" smtClean="0"/>
              <a:t>Корисний йогурт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upload.wikimedia.org/wikipedia/commons/9/91/Bulgarian_yogu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76552"/>
            <a:ext cx="7272808" cy="545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18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Історія йогурту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Він </a:t>
            </a:r>
            <a:r>
              <a:rPr lang="uk-UA" sz="2800" dirty="0" err="1" smtClean="0"/>
              <a:t>пов</a:t>
            </a:r>
            <a:r>
              <a:rPr lang="en-US" sz="2800" dirty="0" smtClean="0"/>
              <a:t>’</a:t>
            </a:r>
            <a:r>
              <a:rPr lang="uk-UA" sz="2800" dirty="0" err="1" smtClean="0"/>
              <a:t>язав</a:t>
            </a:r>
            <a:r>
              <a:rPr lang="uk-UA" sz="2800" dirty="0" smtClean="0"/>
              <a:t> це із уживанням йогурту                                             і сам пив його до смерті (у 71 рік)</a:t>
            </a:r>
            <a:endParaRPr lang="ru-RU" sz="2800" dirty="0"/>
          </a:p>
        </p:txBody>
      </p:sp>
      <p:pic>
        <p:nvPicPr>
          <p:cNvPr id="10242" name="Picture 2" descr="http://www.peoples.ru/medicine/immunologist/mechnikov/mechnikov_i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548680"/>
            <a:ext cx="4862513" cy="541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966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Корисний йогурт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Перетравлюється краще, ніж молоко</a:t>
            </a:r>
            <a:endParaRPr lang="ru-RU" sz="2800" dirty="0"/>
          </a:p>
        </p:txBody>
      </p:sp>
      <p:pic>
        <p:nvPicPr>
          <p:cNvPr id="15362" name="Picture 2" descr="http://fitgirls.by/sites/default/files/64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8699"/>
            <a:ext cx="7882224" cy="564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966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Корисний йогурт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Добре впливає на роботу кишечнику</a:t>
            </a:r>
            <a:endParaRPr lang="ru-RU" sz="2800" dirty="0"/>
          </a:p>
        </p:txBody>
      </p:sp>
      <p:pic>
        <p:nvPicPr>
          <p:cNvPr id="14338" name="Picture 2" descr="http://www.of-md.com/wp-content/uploads/2014/10/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76926"/>
            <a:ext cx="7416824" cy="555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084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Корисний йогурт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Покращує засвоєння </a:t>
            </a:r>
            <a:r>
              <a:rPr lang="uk-UA" sz="2800" b="1" i="1" dirty="0" smtClean="0"/>
              <a:t>кальцію</a:t>
            </a:r>
            <a:r>
              <a:rPr lang="uk-UA" sz="2800" dirty="0" smtClean="0"/>
              <a:t> і вітамінів групи В</a:t>
            </a:r>
            <a:endParaRPr lang="ru-RU" sz="2800" dirty="0"/>
          </a:p>
        </p:txBody>
      </p:sp>
      <p:pic>
        <p:nvPicPr>
          <p:cNvPr id="13314" name="Picture 2" descr="http://www.sunhome.ru/UsersGallery/journal/09200914822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14" y="631602"/>
            <a:ext cx="3736529" cy="539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www.sostav.ru/articles/rus/2006/13.09/news/images/k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263" y="626666"/>
            <a:ext cx="3725843" cy="539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084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Корисний йогурт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Зміцнює імунітет</a:t>
            </a:r>
            <a:endParaRPr lang="ru-RU" sz="2800" dirty="0"/>
          </a:p>
        </p:txBody>
      </p:sp>
      <p:pic>
        <p:nvPicPr>
          <p:cNvPr id="12290" name="Picture 2" descr="http://forpost.ua/Media/Default/images/%D0%B8%D0%BC%D0%BC%D1%83%D0%BD%D0%B8%D1%82%D0%B5%D1%82-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347181" cy="551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084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Корисний йогурт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11266" name="Picture 2" descr="http://1990e.com/wp-content/uploads/2014/01/604-5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31"/>
            <a:ext cx="9168982" cy="643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08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Йогурт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093296"/>
            <a:ext cx="9144000" cy="7647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Справжній йогурт складається                                                                  з натурального молока і закваски</a:t>
            </a:r>
            <a:endParaRPr lang="ru-RU" sz="2800" dirty="0"/>
          </a:p>
        </p:txBody>
      </p:sp>
      <p:pic>
        <p:nvPicPr>
          <p:cNvPr id="1026" name="Picture 2" descr="http://sunny7.ua/tinymce/files/Lilyana%20Vynograd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64006"/>
            <a:ext cx="8228532" cy="548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24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Йогурт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До закваски входять бактерії болгарської палички</a:t>
            </a:r>
            <a:endParaRPr lang="ru-RU" sz="2800" dirty="0"/>
          </a:p>
        </p:txBody>
      </p:sp>
      <p:pic>
        <p:nvPicPr>
          <p:cNvPr id="3074" name="Picture 2" descr="http://microbiology.ucoz.com/_ph/1/1123638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536160" cy="565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48011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9812" y="548680"/>
            <a:ext cx="3617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Lactobacillus </a:t>
            </a:r>
            <a:r>
              <a:rPr lang="en-US" sz="2800" dirty="0" err="1">
                <a:solidFill>
                  <a:schemeClr val="bg1"/>
                </a:solidFill>
              </a:rPr>
              <a:t>bulgaricus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1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Йогурт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Болгарська паличка</a:t>
            </a:r>
            <a:endParaRPr lang="ru-RU" sz="2800" dirty="0"/>
          </a:p>
        </p:txBody>
      </p:sp>
      <p:pic>
        <p:nvPicPr>
          <p:cNvPr id="4098" name="Picture 2" descr="http://upload.wikimedia.org/wikipedia/commons/5/58/Lactobacillus_bulgaricu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274"/>
            <a:ext cx="8208912" cy="553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30742" y="548274"/>
            <a:ext cx="3617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Lactobacillus </a:t>
            </a:r>
            <a:r>
              <a:rPr lang="en-US" sz="2800" dirty="0" err="1"/>
              <a:t>bulgaricus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9116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Йогурт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До складу закваски входить бактерія                        термофільний стрептокок</a:t>
            </a:r>
            <a:endParaRPr lang="ru-RU" sz="2800" dirty="0"/>
          </a:p>
        </p:txBody>
      </p:sp>
      <p:pic>
        <p:nvPicPr>
          <p:cNvPr id="5122" name="Picture 2" descr="http://microbiology.ucoz.com/_ph/1/1961133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7344139" cy="550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38606" y="548680"/>
            <a:ext cx="4277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Streptococcus </a:t>
            </a:r>
            <a:r>
              <a:rPr lang="en-US" sz="2800" dirty="0" err="1">
                <a:solidFill>
                  <a:schemeClr val="bg1"/>
                </a:solidFill>
              </a:rPr>
              <a:t>thermophilus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1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Історія йогурту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Можливо, йогурт почали робити ще древні скіфи</a:t>
            </a:r>
            <a:endParaRPr lang="ru-RU" sz="2800" dirty="0"/>
          </a:p>
        </p:txBody>
      </p:sp>
      <p:pic>
        <p:nvPicPr>
          <p:cNvPr id="6148" name="Picture 4" descr="http://www.peshera.org/khrono/Fotos-08/foto-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314742" cy="545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116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Історія йогурту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У Європу йогурт потрапив із Болгарії</a:t>
            </a:r>
            <a:endParaRPr lang="ru-RU" sz="2800" dirty="0"/>
          </a:p>
        </p:txBody>
      </p:sp>
      <p:pic>
        <p:nvPicPr>
          <p:cNvPr id="7170" name="Picture 2" descr="http://static.bnr.bg/sites/ru/lifestyle/visitbulgaria/publishingimages/563/12-08-01-4569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36712"/>
            <a:ext cx="9139833" cy="513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966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Історія йогурту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Йогуртом французький король Людовік ХІ                    вилікував живіт і потім усім рекомендував</a:t>
            </a:r>
            <a:endParaRPr lang="ru-RU" sz="2800" dirty="0"/>
          </a:p>
        </p:txBody>
      </p:sp>
      <p:pic>
        <p:nvPicPr>
          <p:cNvPr id="8194" name="Picture 2" descr="http://upload.wikimedia.org/wikipedia/commons/0/0c/Louis_XI_(King_of_France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31547"/>
            <a:ext cx="4968552" cy="559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966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Історія йогурту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7647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Ілля Мечников століття тому підрахував,                                  що найбільше довгожителів будо в Болгарії </a:t>
            </a:r>
            <a:endParaRPr lang="ru-RU" sz="2800" dirty="0"/>
          </a:p>
        </p:txBody>
      </p:sp>
      <p:pic>
        <p:nvPicPr>
          <p:cNvPr id="9218" name="Picture 2" descr="http://esrealty.ru/uploads/posts/2013-09/1380111699_5869487_2eb6ee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270920" cy="548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9662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131</Words>
  <Application>Microsoft Office PowerPoint</Application>
  <PresentationFormat>Экран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Корисний йогурт</vt:lpstr>
      <vt:lpstr>Йогурт </vt:lpstr>
      <vt:lpstr>Йогурт </vt:lpstr>
      <vt:lpstr>Йогурт </vt:lpstr>
      <vt:lpstr>Йогурт </vt:lpstr>
      <vt:lpstr>Історія йогурту </vt:lpstr>
      <vt:lpstr>Історія йогурту </vt:lpstr>
      <vt:lpstr>Історія йогурту </vt:lpstr>
      <vt:lpstr>Історія йогурту </vt:lpstr>
      <vt:lpstr>Історія йогурту </vt:lpstr>
      <vt:lpstr>Корисний йогурт </vt:lpstr>
      <vt:lpstr>Корисний йогурт </vt:lpstr>
      <vt:lpstr>Корисний йогурт </vt:lpstr>
      <vt:lpstr>Корисний йогурт </vt:lpstr>
      <vt:lpstr>Корисний йогурт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Корисний йогурт</dc:title>
  <cp:lastModifiedBy>Пользователь Windows</cp:lastModifiedBy>
  <cp:revision>7</cp:revision>
  <dcterms:created xsi:type="dcterms:W3CDTF">2014-11-16T18:05:11Z</dcterms:created>
  <dcterms:modified xsi:type="dcterms:W3CDTF">2014-11-17T23:56:31Z</dcterms:modified>
</cp:coreProperties>
</file>