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74948-5B2C-4578-B32B-CFD59966623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947491C7-4A28-4F51-A9D9-E59390849848}">
      <dgm:prSet phldrT="[Текст]" custT="1"/>
      <dgm:spPr/>
      <dgm:t>
        <a:bodyPr/>
        <a:lstStyle/>
        <a:p>
          <a:r>
            <a:rPr lang="uk-UA" sz="2400" dirty="0"/>
            <a:t>інтелект</a:t>
          </a:r>
          <a:endParaRPr lang="ru-UA" sz="2000" dirty="0"/>
        </a:p>
      </dgm:t>
    </dgm:pt>
    <dgm:pt modelId="{EE8D7CCA-BE5B-415F-AA48-33DA43ECDD78}" type="parTrans" cxnId="{D0665883-BBB2-41D6-99AA-0C3344094DC1}">
      <dgm:prSet/>
      <dgm:spPr/>
      <dgm:t>
        <a:bodyPr/>
        <a:lstStyle/>
        <a:p>
          <a:endParaRPr lang="ru-UA"/>
        </a:p>
      </dgm:t>
    </dgm:pt>
    <dgm:pt modelId="{8CE1BE86-6F45-41EE-8AE9-308A852D9913}" type="sibTrans" cxnId="{D0665883-BBB2-41D6-99AA-0C3344094DC1}">
      <dgm:prSet/>
      <dgm:spPr/>
      <dgm:t>
        <a:bodyPr/>
        <a:lstStyle/>
        <a:p>
          <a:endParaRPr lang="ru-UA"/>
        </a:p>
      </dgm:t>
    </dgm:pt>
    <dgm:pt modelId="{9332BBF9-5116-41A0-96D2-1D3AB51555D0}">
      <dgm:prSet phldrT="[Текст]" custT="1"/>
      <dgm:spPr/>
      <dgm:t>
        <a:bodyPr/>
        <a:lstStyle/>
        <a:p>
          <a:r>
            <a:rPr lang="uk-UA" sz="2400" dirty="0"/>
            <a:t>креативність</a:t>
          </a:r>
          <a:endParaRPr lang="ru-UA" sz="2000" dirty="0"/>
        </a:p>
      </dgm:t>
    </dgm:pt>
    <dgm:pt modelId="{8C5E441F-B737-457D-968F-EBEC58475236}" type="parTrans" cxnId="{2665D536-3F99-4E96-A75F-8A07A6D34610}">
      <dgm:prSet/>
      <dgm:spPr/>
      <dgm:t>
        <a:bodyPr/>
        <a:lstStyle/>
        <a:p>
          <a:endParaRPr lang="ru-UA"/>
        </a:p>
      </dgm:t>
    </dgm:pt>
    <dgm:pt modelId="{5930A802-E832-4339-9ED0-09B045D072CB}" type="sibTrans" cxnId="{2665D536-3F99-4E96-A75F-8A07A6D34610}">
      <dgm:prSet/>
      <dgm:spPr/>
      <dgm:t>
        <a:bodyPr/>
        <a:lstStyle/>
        <a:p>
          <a:endParaRPr lang="ru-UA"/>
        </a:p>
      </dgm:t>
    </dgm:pt>
    <dgm:pt modelId="{E8F41C25-AA13-4815-A54E-CA02CF6C4118}">
      <dgm:prSet phldrT="[Текст]" custT="1"/>
      <dgm:spPr/>
      <dgm:t>
        <a:bodyPr/>
        <a:lstStyle/>
        <a:p>
          <a:r>
            <a:rPr lang="uk-UA" sz="20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мотивація</a:t>
          </a:r>
          <a:endParaRPr lang="ru-UA" sz="2000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D0B296A5-19C6-4C36-BD35-C23B4F3121D5}" type="parTrans" cxnId="{57AAC998-302B-46B1-AE9C-C1FDA1C8FBEA}">
      <dgm:prSet/>
      <dgm:spPr/>
      <dgm:t>
        <a:bodyPr/>
        <a:lstStyle/>
        <a:p>
          <a:endParaRPr lang="ru-UA"/>
        </a:p>
      </dgm:t>
    </dgm:pt>
    <dgm:pt modelId="{6350A476-E4C5-47C6-B794-AB9319A15228}" type="sibTrans" cxnId="{57AAC998-302B-46B1-AE9C-C1FDA1C8FBEA}">
      <dgm:prSet/>
      <dgm:spPr/>
      <dgm:t>
        <a:bodyPr/>
        <a:lstStyle/>
        <a:p>
          <a:endParaRPr lang="ru-UA"/>
        </a:p>
      </dgm:t>
    </dgm:pt>
    <dgm:pt modelId="{42534803-8811-4B2F-B41F-B442844E4647}" type="pres">
      <dgm:prSet presAssocID="{38574948-5B2C-4578-B32B-CFD59966623B}" presName="compositeShape" presStyleCnt="0">
        <dgm:presLayoutVars>
          <dgm:chMax val="7"/>
          <dgm:dir/>
          <dgm:resizeHandles val="exact"/>
        </dgm:presLayoutVars>
      </dgm:prSet>
      <dgm:spPr/>
    </dgm:pt>
    <dgm:pt modelId="{7896E7D8-AB9C-45C5-9FAC-E169F079C1B2}" type="pres">
      <dgm:prSet presAssocID="{38574948-5B2C-4578-B32B-CFD59966623B}" presName="wedge1" presStyleLbl="node1" presStyleIdx="0" presStyleCnt="3"/>
      <dgm:spPr/>
    </dgm:pt>
    <dgm:pt modelId="{4B9C1E81-7ABA-4B70-9608-2B7754BA25FB}" type="pres">
      <dgm:prSet presAssocID="{38574948-5B2C-4578-B32B-CFD59966623B}" presName="dummy1a" presStyleCnt="0"/>
      <dgm:spPr/>
    </dgm:pt>
    <dgm:pt modelId="{5480ACE4-2D23-4045-8C6F-B036250F2BFD}" type="pres">
      <dgm:prSet presAssocID="{38574948-5B2C-4578-B32B-CFD59966623B}" presName="dummy1b" presStyleCnt="0"/>
      <dgm:spPr/>
    </dgm:pt>
    <dgm:pt modelId="{EEC28F20-8141-420B-A702-D114990C1A73}" type="pres">
      <dgm:prSet presAssocID="{38574948-5B2C-4578-B32B-CFD59966623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56A7D50-80CD-4A0D-8738-1E68DFA01623}" type="pres">
      <dgm:prSet presAssocID="{38574948-5B2C-4578-B32B-CFD59966623B}" presName="wedge2" presStyleLbl="node1" presStyleIdx="1" presStyleCnt="3"/>
      <dgm:spPr/>
    </dgm:pt>
    <dgm:pt modelId="{4573C348-2F0F-4429-9366-5D9C53AD7A08}" type="pres">
      <dgm:prSet presAssocID="{38574948-5B2C-4578-B32B-CFD59966623B}" presName="dummy2a" presStyleCnt="0"/>
      <dgm:spPr/>
    </dgm:pt>
    <dgm:pt modelId="{FC675F6A-D9A2-4657-B85B-CC1DB80CEC95}" type="pres">
      <dgm:prSet presAssocID="{38574948-5B2C-4578-B32B-CFD59966623B}" presName="dummy2b" presStyleCnt="0"/>
      <dgm:spPr/>
    </dgm:pt>
    <dgm:pt modelId="{B93AC75E-B00C-4D91-BF46-CE7A62FDE6A1}" type="pres">
      <dgm:prSet presAssocID="{38574948-5B2C-4578-B32B-CFD59966623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6AD7B00-C6B1-426C-8651-7A93F29F70E1}" type="pres">
      <dgm:prSet presAssocID="{38574948-5B2C-4578-B32B-CFD59966623B}" presName="wedge3" presStyleLbl="node1" presStyleIdx="2" presStyleCnt="3" custScaleX="103675" custScaleY="104100"/>
      <dgm:spPr/>
    </dgm:pt>
    <dgm:pt modelId="{9C097DD2-095D-4030-8F73-A4D5B320107A}" type="pres">
      <dgm:prSet presAssocID="{38574948-5B2C-4578-B32B-CFD59966623B}" presName="dummy3a" presStyleCnt="0"/>
      <dgm:spPr/>
    </dgm:pt>
    <dgm:pt modelId="{78287601-D222-4A6F-B669-3C472309128D}" type="pres">
      <dgm:prSet presAssocID="{38574948-5B2C-4578-B32B-CFD59966623B}" presName="dummy3b" presStyleCnt="0"/>
      <dgm:spPr/>
    </dgm:pt>
    <dgm:pt modelId="{A8687DCC-EABE-420A-83FA-515D35190F36}" type="pres">
      <dgm:prSet presAssocID="{38574948-5B2C-4578-B32B-CFD59966623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8DE06F21-0E99-4725-9CB9-28C9F6D53BBB}" type="pres">
      <dgm:prSet presAssocID="{8CE1BE86-6F45-41EE-8AE9-308A852D9913}" presName="arrowWedge1" presStyleLbl="fgSibTrans2D1" presStyleIdx="0" presStyleCnt="3"/>
      <dgm:spPr/>
    </dgm:pt>
    <dgm:pt modelId="{DBF6B694-0BBB-49E4-9863-00B24B196AED}" type="pres">
      <dgm:prSet presAssocID="{5930A802-E832-4339-9ED0-09B045D072CB}" presName="arrowWedge2" presStyleLbl="fgSibTrans2D1" presStyleIdx="1" presStyleCnt="3"/>
      <dgm:spPr/>
    </dgm:pt>
    <dgm:pt modelId="{2C6AA83F-CB23-4489-B7A7-E58210E29187}" type="pres">
      <dgm:prSet presAssocID="{6350A476-E4C5-47C6-B794-AB9319A15228}" presName="arrowWedge3" presStyleLbl="fgSibTrans2D1" presStyleIdx="2" presStyleCnt="3" custScaleX="101997" custScaleY="100344" custLinFactNeighborX="760" custLinFactNeighborY="-74"/>
      <dgm:spPr/>
    </dgm:pt>
  </dgm:ptLst>
  <dgm:cxnLst>
    <dgm:cxn modelId="{2665D536-3F99-4E96-A75F-8A07A6D34610}" srcId="{38574948-5B2C-4578-B32B-CFD59966623B}" destId="{9332BBF9-5116-41A0-96D2-1D3AB51555D0}" srcOrd="1" destOrd="0" parTransId="{8C5E441F-B737-457D-968F-EBEC58475236}" sibTransId="{5930A802-E832-4339-9ED0-09B045D072CB}"/>
    <dgm:cxn modelId="{0C2F3F3B-7476-4D5B-B655-E785B274FC5A}" type="presOf" srcId="{38574948-5B2C-4578-B32B-CFD59966623B}" destId="{42534803-8811-4B2F-B41F-B442844E4647}" srcOrd="0" destOrd="0" presId="urn:microsoft.com/office/officeart/2005/8/layout/cycle8"/>
    <dgm:cxn modelId="{3EC37470-35D8-4290-B4BF-D2AEA78D873F}" type="presOf" srcId="{947491C7-4A28-4F51-A9D9-E59390849848}" destId="{EEC28F20-8141-420B-A702-D114990C1A73}" srcOrd="1" destOrd="0" presId="urn:microsoft.com/office/officeart/2005/8/layout/cycle8"/>
    <dgm:cxn modelId="{0A583375-5D94-4FB2-BC90-4A70183D569C}" type="presOf" srcId="{9332BBF9-5116-41A0-96D2-1D3AB51555D0}" destId="{156A7D50-80CD-4A0D-8738-1E68DFA01623}" srcOrd="0" destOrd="0" presId="urn:microsoft.com/office/officeart/2005/8/layout/cycle8"/>
    <dgm:cxn modelId="{73C56C79-B455-44F4-98A4-DEDF9F4B05FB}" type="presOf" srcId="{E8F41C25-AA13-4815-A54E-CA02CF6C4118}" destId="{A6AD7B00-C6B1-426C-8651-7A93F29F70E1}" srcOrd="0" destOrd="0" presId="urn:microsoft.com/office/officeart/2005/8/layout/cycle8"/>
    <dgm:cxn modelId="{D0665883-BBB2-41D6-99AA-0C3344094DC1}" srcId="{38574948-5B2C-4578-B32B-CFD59966623B}" destId="{947491C7-4A28-4F51-A9D9-E59390849848}" srcOrd="0" destOrd="0" parTransId="{EE8D7CCA-BE5B-415F-AA48-33DA43ECDD78}" sibTransId="{8CE1BE86-6F45-41EE-8AE9-308A852D9913}"/>
    <dgm:cxn modelId="{57AAC998-302B-46B1-AE9C-C1FDA1C8FBEA}" srcId="{38574948-5B2C-4578-B32B-CFD59966623B}" destId="{E8F41C25-AA13-4815-A54E-CA02CF6C4118}" srcOrd="2" destOrd="0" parTransId="{D0B296A5-19C6-4C36-BD35-C23B4F3121D5}" sibTransId="{6350A476-E4C5-47C6-B794-AB9319A15228}"/>
    <dgm:cxn modelId="{8EA4029F-3A45-4BFE-8B0F-E519A2A6663E}" type="presOf" srcId="{9332BBF9-5116-41A0-96D2-1D3AB51555D0}" destId="{B93AC75E-B00C-4D91-BF46-CE7A62FDE6A1}" srcOrd="1" destOrd="0" presId="urn:microsoft.com/office/officeart/2005/8/layout/cycle8"/>
    <dgm:cxn modelId="{E446B6D9-BECA-448E-B200-2A6E0BA5F546}" type="presOf" srcId="{E8F41C25-AA13-4815-A54E-CA02CF6C4118}" destId="{A8687DCC-EABE-420A-83FA-515D35190F36}" srcOrd="1" destOrd="0" presId="urn:microsoft.com/office/officeart/2005/8/layout/cycle8"/>
    <dgm:cxn modelId="{6C9944EC-DC27-4D61-B7DD-E09423D05923}" type="presOf" srcId="{947491C7-4A28-4F51-A9D9-E59390849848}" destId="{7896E7D8-AB9C-45C5-9FAC-E169F079C1B2}" srcOrd="0" destOrd="0" presId="urn:microsoft.com/office/officeart/2005/8/layout/cycle8"/>
    <dgm:cxn modelId="{6A82A84C-9AA1-43C6-936D-56993F15CA19}" type="presParOf" srcId="{42534803-8811-4B2F-B41F-B442844E4647}" destId="{7896E7D8-AB9C-45C5-9FAC-E169F079C1B2}" srcOrd="0" destOrd="0" presId="urn:microsoft.com/office/officeart/2005/8/layout/cycle8"/>
    <dgm:cxn modelId="{F1CD21DE-6390-4476-9AB3-15160667742A}" type="presParOf" srcId="{42534803-8811-4B2F-B41F-B442844E4647}" destId="{4B9C1E81-7ABA-4B70-9608-2B7754BA25FB}" srcOrd="1" destOrd="0" presId="urn:microsoft.com/office/officeart/2005/8/layout/cycle8"/>
    <dgm:cxn modelId="{042A4082-2AD2-46B7-9520-B6B2E4EE4607}" type="presParOf" srcId="{42534803-8811-4B2F-B41F-B442844E4647}" destId="{5480ACE4-2D23-4045-8C6F-B036250F2BFD}" srcOrd="2" destOrd="0" presId="urn:microsoft.com/office/officeart/2005/8/layout/cycle8"/>
    <dgm:cxn modelId="{25707066-F3A2-46B7-B141-657DB0C80A21}" type="presParOf" srcId="{42534803-8811-4B2F-B41F-B442844E4647}" destId="{EEC28F20-8141-420B-A702-D114990C1A73}" srcOrd="3" destOrd="0" presId="urn:microsoft.com/office/officeart/2005/8/layout/cycle8"/>
    <dgm:cxn modelId="{8A03802F-B21A-4210-8AE1-1A7E5EA83C2A}" type="presParOf" srcId="{42534803-8811-4B2F-B41F-B442844E4647}" destId="{156A7D50-80CD-4A0D-8738-1E68DFA01623}" srcOrd="4" destOrd="0" presId="urn:microsoft.com/office/officeart/2005/8/layout/cycle8"/>
    <dgm:cxn modelId="{6475AE0E-6FAB-4F46-9C67-4B66E3B8C2C4}" type="presParOf" srcId="{42534803-8811-4B2F-B41F-B442844E4647}" destId="{4573C348-2F0F-4429-9366-5D9C53AD7A08}" srcOrd="5" destOrd="0" presId="urn:microsoft.com/office/officeart/2005/8/layout/cycle8"/>
    <dgm:cxn modelId="{1BDBF714-F4C9-43CB-BC5F-FC9D9C802E64}" type="presParOf" srcId="{42534803-8811-4B2F-B41F-B442844E4647}" destId="{FC675F6A-D9A2-4657-B85B-CC1DB80CEC95}" srcOrd="6" destOrd="0" presId="urn:microsoft.com/office/officeart/2005/8/layout/cycle8"/>
    <dgm:cxn modelId="{1E7D4B38-7C58-4C6D-93D3-EA8F7A78BE31}" type="presParOf" srcId="{42534803-8811-4B2F-B41F-B442844E4647}" destId="{B93AC75E-B00C-4D91-BF46-CE7A62FDE6A1}" srcOrd="7" destOrd="0" presId="urn:microsoft.com/office/officeart/2005/8/layout/cycle8"/>
    <dgm:cxn modelId="{B1779A1C-7DA5-45F7-8786-11DCE8841472}" type="presParOf" srcId="{42534803-8811-4B2F-B41F-B442844E4647}" destId="{A6AD7B00-C6B1-426C-8651-7A93F29F70E1}" srcOrd="8" destOrd="0" presId="urn:microsoft.com/office/officeart/2005/8/layout/cycle8"/>
    <dgm:cxn modelId="{9BEDA5AE-0125-4DAE-BC19-596896E79C9F}" type="presParOf" srcId="{42534803-8811-4B2F-B41F-B442844E4647}" destId="{9C097DD2-095D-4030-8F73-A4D5B320107A}" srcOrd="9" destOrd="0" presId="urn:microsoft.com/office/officeart/2005/8/layout/cycle8"/>
    <dgm:cxn modelId="{BCAB5B73-1964-434B-A5BB-B48E68406F61}" type="presParOf" srcId="{42534803-8811-4B2F-B41F-B442844E4647}" destId="{78287601-D222-4A6F-B669-3C472309128D}" srcOrd="10" destOrd="0" presId="urn:microsoft.com/office/officeart/2005/8/layout/cycle8"/>
    <dgm:cxn modelId="{09488C67-F12D-40AD-BAF3-F0E2B80F2F65}" type="presParOf" srcId="{42534803-8811-4B2F-B41F-B442844E4647}" destId="{A8687DCC-EABE-420A-83FA-515D35190F36}" srcOrd="11" destOrd="0" presId="urn:microsoft.com/office/officeart/2005/8/layout/cycle8"/>
    <dgm:cxn modelId="{DE003683-6C92-4F8C-985C-30F914F7ACDD}" type="presParOf" srcId="{42534803-8811-4B2F-B41F-B442844E4647}" destId="{8DE06F21-0E99-4725-9CB9-28C9F6D53BBB}" srcOrd="12" destOrd="0" presId="urn:microsoft.com/office/officeart/2005/8/layout/cycle8"/>
    <dgm:cxn modelId="{F5343954-AE49-4D45-9920-99B477E3B8F6}" type="presParOf" srcId="{42534803-8811-4B2F-B41F-B442844E4647}" destId="{DBF6B694-0BBB-49E4-9863-00B24B196AED}" srcOrd="13" destOrd="0" presId="urn:microsoft.com/office/officeart/2005/8/layout/cycle8"/>
    <dgm:cxn modelId="{410C92E5-8FD4-4ACD-8D7B-3F918A625001}" type="presParOf" srcId="{42534803-8811-4B2F-B41F-B442844E4647}" destId="{2C6AA83F-CB23-4489-B7A7-E58210E2918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EA8A7D-6317-437D-95FB-5170628F96B5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UA"/>
        </a:p>
      </dgm:t>
    </dgm:pt>
    <dgm:pt modelId="{0FC8525A-4040-40F1-B456-2A62EB5DD87A}">
      <dgm:prSet phldrT="[Текст]" custT="1"/>
      <dgm:spPr/>
      <dgm:t>
        <a:bodyPr/>
        <a:lstStyle/>
        <a:p>
          <a:r>
            <a:rPr lang="uk-UA" sz="1600" dirty="0">
              <a:latin typeface="NSimSun" panose="02010609030101010101" pitchFamily="49" charset="-122"/>
              <a:ea typeface="NSimSun" panose="02010609030101010101" pitchFamily="49" charset="-122"/>
            </a:rPr>
            <a:t>інтерес до предмета</a:t>
          </a:r>
          <a:endParaRPr lang="ru-UA" sz="1600" dirty="0">
            <a:latin typeface="NSimSun" panose="02010609030101010101" pitchFamily="49" charset="-122"/>
            <a:ea typeface="NSimSun" panose="02010609030101010101" pitchFamily="49" charset="-122"/>
          </a:endParaRPr>
        </a:p>
      </dgm:t>
    </dgm:pt>
    <dgm:pt modelId="{47B1F0B6-D328-4C66-88A7-24861CC67BDE}" type="parTrans" cxnId="{05047AD3-8011-4A48-B35A-F4DEC72AEEB6}">
      <dgm:prSet/>
      <dgm:spPr/>
      <dgm:t>
        <a:bodyPr/>
        <a:lstStyle/>
        <a:p>
          <a:endParaRPr lang="ru-UA" sz="1600">
            <a:latin typeface="NSimSun" panose="02010609030101010101" pitchFamily="49" charset="-122"/>
            <a:ea typeface="NSimSun" panose="02010609030101010101" pitchFamily="49" charset="-122"/>
          </a:endParaRPr>
        </a:p>
      </dgm:t>
    </dgm:pt>
    <dgm:pt modelId="{73C69EF7-59FF-47D6-A3D5-4DD6F6B7BCD4}" type="sibTrans" cxnId="{05047AD3-8011-4A48-B35A-F4DEC72AEEB6}">
      <dgm:prSet custT="1"/>
      <dgm:spPr/>
      <dgm:t>
        <a:bodyPr/>
        <a:lstStyle/>
        <a:p>
          <a:endParaRPr lang="ru-UA" sz="1600">
            <a:latin typeface="NSimSun" panose="02010609030101010101" pitchFamily="49" charset="-122"/>
            <a:ea typeface="NSimSun" panose="02010609030101010101" pitchFamily="49" charset="-122"/>
          </a:endParaRPr>
        </a:p>
      </dgm:t>
    </dgm:pt>
    <dgm:pt modelId="{55674B1F-B986-4A2A-B4C7-26F999633AC0}">
      <dgm:prSet phldrT="[Текст]" custT="1"/>
      <dgm:spPr/>
      <dgm:t>
        <a:bodyPr/>
        <a:lstStyle/>
        <a:p>
          <a:r>
            <a:rPr lang="uk-UA" sz="1600" dirty="0">
              <a:latin typeface="NSimSun" panose="02010609030101010101" pitchFamily="49" charset="-122"/>
              <a:ea typeface="NSimSun" panose="02010609030101010101" pitchFamily="49" charset="-122"/>
            </a:rPr>
            <a:t>концентрування уваги</a:t>
          </a:r>
          <a:endParaRPr lang="ru-UA" sz="1600" dirty="0">
            <a:latin typeface="NSimSun" panose="02010609030101010101" pitchFamily="49" charset="-122"/>
            <a:ea typeface="NSimSun" panose="02010609030101010101" pitchFamily="49" charset="-122"/>
          </a:endParaRPr>
        </a:p>
      </dgm:t>
    </dgm:pt>
    <dgm:pt modelId="{2BFAA647-6750-4572-BD83-5978EDA46807}" type="parTrans" cxnId="{AE6FB979-7E73-48DD-B691-069CE8F35A98}">
      <dgm:prSet/>
      <dgm:spPr/>
      <dgm:t>
        <a:bodyPr/>
        <a:lstStyle/>
        <a:p>
          <a:endParaRPr lang="ru-UA" sz="1600">
            <a:latin typeface="NSimSun" panose="02010609030101010101" pitchFamily="49" charset="-122"/>
            <a:ea typeface="NSimSun" panose="02010609030101010101" pitchFamily="49" charset="-122"/>
          </a:endParaRPr>
        </a:p>
      </dgm:t>
    </dgm:pt>
    <dgm:pt modelId="{D82997B9-9428-4B11-8785-9DE88D7FC80E}" type="sibTrans" cxnId="{AE6FB979-7E73-48DD-B691-069CE8F35A98}">
      <dgm:prSet custT="1"/>
      <dgm:spPr/>
      <dgm:t>
        <a:bodyPr/>
        <a:lstStyle/>
        <a:p>
          <a:endParaRPr lang="ru-UA" sz="1600">
            <a:latin typeface="NSimSun" panose="02010609030101010101" pitchFamily="49" charset="-122"/>
            <a:ea typeface="NSimSun" panose="02010609030101010101" pitchFamily="49" charset="-122"/>
          </a:endParaRPr>
        </a:p>
      </dgm:t>
    </dgm:pt>
    <dgm:pt modelId="{418009CC-A526-4FE0-ACF1-52723004E2AD}">
      <dgm:prSet phldrT="[Текст]" custT="1"/>
      <dgm:spPr/>
      <dgm:t>
        <a:bodyPr/>
        <a:lstStyle/>
        <a:p>
          <a:r>
            <a:rPr lang="uk-UA" sz="1600" dirty="0">
              <a:latin typeface="NSimSun" panose="02010609030101010101" pitchFamily="49" charset="-122"/>
              <a:ea typeface="NSimSun" panose="02010609030101010101" pitchFamily="49" charset="-122"/>
            </a:rPr>
            <a:t>екстраверт</a:t>
          </a:r>
          <a:endParaRPr lang="ru-UA" sz="1600" dirty="0">
            <a:latin typeface="NSimSun" panose="02010609030101010101" pitchFamily="49" charset="-122"/>
            <a:ea typeface="NSimSun" panose="02010609030101010101" pitchFamily="49" charset="-122"/>
          </a:endParaRPr>
        </a:p>
      </dgm:t>
    </dgm:pt>
    <dgm:pt modelId="{B43ECB01-BDF9-426C-9777-3AABA2C067E8}" type="parTrans" cxnId="{C5E71E59-BB01-441A-BD99-FAE4FE6D57C6}">
      <dgm:prSet/>
      <dgm:spPr/>
      <dgm:t>
        <a:bodyPr/>
        <a:lstStyle/>
        <a:p>
          <a:endParaRPr lang="ru-UA" sz="1600">
            <a:latin typeface="NSimSun" panose="02010609030101010101" pitchFamily="49" charset="-122"/>
            <a:ea typeface="NSimSun" panose="02010609030101010101" pitchFamily="49" charset="-122"/>
          </a:endParaRPr>
        </a:p>
      </dgm:t>
    </dgm:pt>
    <dgm:pt modelId="{159870DD-2C70-4D6D-93D7-F11E0E381A65}" type="sibTrans" cxnId="{C5E71E59-BB01-441A-BD99-FAE4FE6D57C6}">
      <dgm:prSet custT="1"/>
      <dgm:spPr/>
      <dgm:t>
        <a:bodyPr/>
        <a:lstStyle/>
        <a:p>
          <a:endParaRPr lang="ru-UA" sz="1600">
            <a:latin typeface="NSimSun" panose="02010609030101010101" pitchFamily="49" charset="-122"/>
            <a:ea typeface="NSimSun" panose="02010609030101010101" pitchFamily="49" charset="-122"/>
          </a:endParaRPr>
        </a:p>
      </dgm:t>
    </dgm:pt>
    <dgm:pt modelId="{2E4A4CFD-E0A6-4723-A965-35FFB06725FA}">
      <dgm:prSet phldrT="[Текст]" custT="1"/>
      <dgm:spPr/>
      <dgm:t>
        <a:bodyPr/>
        <a:lstStyle/>
        <a:p>
          <a:r>
            <a:rPr lang="uk-UA" sz="1600" dirty="0">
              <a:latin typeface="NSimSun" panose="02010609030101010101" pitchFamily="49" charset="-122"/>
              <a:ea typeface="NSimSun" panose="02010609030101010101" pitchFamily="49" charset="-122"/>
            </a:rPr>
            <a:t>розуміння </a:t>
          </a:r>
          <a:r>
            <a:rPr lang="uk-UA" sz="1600" dirty="0" err="1">
              <a:latin typeface="NSimSun" panose="02010609030101010101" pitchFamily="49" charset="-122"/>
              <a:ea typeface="NSimSun" panose="02010609030101010101" pitchFamily="49" charset="-122"/>
            </a:rPr>
            <a:t>причиннонаслідкових</a:t>
          </a:r>
          <a:r>
            <a:rPr lang="uk-UA" sz="1600" dirty="0">
              <a:latin typeface="NSimSun" panose="02010609030101010101" pitchFamily="49" charset="-122"/>
              <a:ea typeface="NSimSun" panose="02010609030101010101" pitchFamily="49" charset="-122"/>
            </a:rPr>
            <a:t> </a:t>
          </a:r>
          <a:r>
            <a:rPr lang="uk-UA" sz="1600" dirty="0" err="1">
              <a:latin typeface="NSimSun" panose="02010609030101010101" pitchFamily="49" charset="-122"/>
              <a:ea typeface="NSimSun" panose="02010609030101010101" pitchFamily="49" charset="-122"/>
            </a:rPr>
            <a:t>зв’язків</a:t>
          </a:r>
          <a:endParaRPr lang="ru-UA" sz="1600" dirty="0">
            <a:latin typeface="NSimSun" panose="02010609030101010101" pitchFamily="49" charset="-122"/>
            <a:ea typeface="NSimSun" panose="02010609030101010101" pitchFamily="49" charset="-122"/>
          </a:endParaRPr>
        </a:p>
      </dgm:t>
    </dgm:pt>
    <dgm:pt modelId="{7AEF72DC-203D-4A2A-A061-3DBCC06BC424}" type="parTrans" cxnId="{750F181F-62A5-41A2-AAD7-D395AE24C526}">
      <dgm:prSet/>
      <dgm:spPr/>
      <dgm:t>
        <a:bodyPr/>
        <a:lstStyle/>
        <a:p>
          <a:endParaRPr lang="ru-UA" sz="1600">
            <a:latin typeface="NSimSun" panose="02010609030101010101" pitchFamily="49" charset="-122"/>
            <a:ea typeface="NSimSun" panose="02010609030101010101" pitchFamily="49" charset="-122"/>
          </a:endParaRPr>
        </a:p>
      </dgm:t>
    </dgm:pt>
    <dgm:pt modelId="{81FD4D08-0F07-4AA0-9892-8995E2F6970E}" type="sibTrans" cxnId="{750F181F-62A5-41A2-AAD7-D395AE24C526}">
      <dgm:prSet custT="1"/>
      <dgm:spPr/>
      <dgm:t>
        <a:bodyPr/>
        <a:lstStyle/>
        <a:p>
          <a:endParaRPr lang="ru-UA" sz="1600">
            <a:latin typeface="NSimSun" panose="02010609030101010101" pitchFamily="49" charset="-122"/>
            <a:ea typeface="NSimSun" panose="02010609030101010101" pitchFamily="49" charset="-122"/>
          </a:endParaRPr>
        </a:p>
      </dgm:t>
    </dgm:pt>
    <dgm:pt modelId="{61D2D185-48F7-418F-8AA2-7755C90E44D4}">
      <dgm:prSet phldrT="[Текст]" custT="1"/>
      <dgm:spPr/>
      <dgm:t>
        <a:bodyPr/>
        <a:lstStyle/>
        <a:p>
          <a:r>
            <a:rPr lang="uk-UA" sz="1600" dirty="0" err="1">
              <a:latin typeface="NSimSun" panose="02010609030101010101" pitchFamily="49" charset="-122"/>
              <a:ea typeface="NSimSun" panose="02010609030101010101" pitchFamily="49" charset="-122"/>
            </a:rPr>
            <a:t>Інтраверт</a:t>
          </a:r>
          <a:endParaRPr lang="ru-UA" sz="1600" dirty="0">
            <a:latin typeface="NSimSun" panose="02010609030101010101" pitchFamily="49" charset="-122"/>
            <a:ea typeface="NSimSun" panose="02010609030101010101" pitchFamily="49" charset="-122"/>
          </a:endParaRPr>
        </a:p>
      </dgm:t>
    </dgm:pt>
    <dgm:pt modelId="{AF6C5C3D-26C6-4875-BFB7-F39E581B1618}" type="parTrans" cxnId="{992BF748-9E3B-49B6-BD30-F1D743C179D9}">
      <dgm:prSet/>
      <dgm:spPr/>
      <dgm:t>
        <a:bodyPr/>
        <a:lstStyle/>
        <a:p>
          <a:endParaRPr lang="ru-UA" sz="1600">
            <a:latin typeface="NSimSun" panose="02010609030101010101" pitchFamily="49" charset="-122"/>
            <a:ea typeface="NSimSun" panose="02010609030101010101" pitchFamily="49" charset="-122"/>
          </a:endParaRPr>
        </a:p>
      </dgm:t>
    </dgm:pt>
    <dgm:pt modelId="{A5B785F4-9F6D-4511-9622-55DF46003581}" type="sibTrans" cxnId="{992BF748-9E3B-49B6-BD30-F1D743C179D9}">
      <dgm:prSet custT="1"/>
      <dgm:spPr/>
      <dgm:t>
        <a:bodyPr/>
        <a:lstStyle/>
        <a:p>
          <a:endParaRPr lang="ru-UA" sz="1600">
            <a:latin typeface="NSimSun" panose="02010609030101010101" pitchFamily="49" charset="-122"/>
            <a:ea typeface="NSimSun" panose="02010609030101010101" pitchFamily="49" charset="-122"/>
          </a:endParaRPr>
        </a:p>
      </dgm:t>
    </dgm:pt>
    <dgm:pt modelId="{7A0FDE81-29E2-4BB4-8516-AF681B5A2352}">
      <dgm:prSet phldrT="[Текст]" custT="1"/>
      <dgm:spPr/>
      <dgm:t>
        <a:bodyPr/>
        <a:lstStyle/>
        <a:p>
          <a:r>
            <a:rPr lang="uk-UA" sz="1600" dirty="0">
              <a:latin typeface="NSimSun" panose="02010609030101010101" pitchFamily="49" charset="-122"/>
              <a:ea typeface="NSimSun" panose="02010609030101010101" pitchFamily="49" charset="-122"/>
            </a:rPr>
            <a:t>систематизація</a:t>
          </a:r>
          <a:endParaRPr lang="ru-UA" sz="1600" dirty="0">
            <a:latin typeface="NSimSun" panose="02010609030101010101" pitchFamily="49" charset="-122"/>
            <a:ea typeface="NSimSun" panose="02010609030101010101" pitchFamily="49" charset="-122"/>
          </a:endParaRPr>
        </a:p>
      </dgm:t>
    </dgm:pt>
    <dgm:pt modelId="{EFEA127E-2DA5-4529-A576-EC1388DF9621}" type="parTrans" cxnId="{C5C29283-A6B8-410D-8424-5A74D8EE2785}">
      <dgm:prSet/>
      <dgm:spPr/>
      <dgm:t>
        <a:bodyPr/>
        <a:lstStyle/>
        <a:p>
          <a:endParaRPr lang="ru-UA" sz="1600">
            <a:latin typeface="NSimSun" panose="02010609030101010101" pitchFamily="49" charset="-122"/>
            <a:ea typeface="NSimSun" panose="02010609030101010101" pitchFamily="49" charset="-122"/>
          </a:endParaRPr>
        </a:p>
      </dgm:t>
    </dgm:pt>
    <dgm:pt modelId="{2901873E-8E75-4321-AB9A-453BAFBB09AB}" type="sibTrans" cxnId="{C5C29283-A6B8-410D-8424-5A74D8EE2785}">
      <dgm:prSet custT="1"/>
      <dgm:spPr/>
      <dgm:t>
        <a:bodyPr/>
        <a:lstStyle/>
        <a:p>
          <a:endParaRPr lang="ru-UA" sz="1600">
            <a:latin typeface="NSimSun" panose="02010609030101010101" pitchFamily="49" charset="-122"/>
            <a:ea typeface="NSimSun" panose="02010609030101010101" pitchFamily="49" charset="-122"/>
          </a:endParaRPr>
        </a:p>
      </dgm:t>
    </dgm:pt>
    <dgm:pt modelId="{52CDD5FE-0B58-4F2B-A376-25EEB6053B2F}">
      <dgm:prSet phldrT="[Текст]" custT="1"/>
      <dgm:spPr/>
      <dgm:t>
        <a:bodyPr/>
        <a:lstStyle/>
        <a:p>
          <a:r>
            <a:rPr lang="uk-UA" sz="1600" dirty="0">
              <a:latin typeface="NSimSun" panose="02010609030101010101" pitchFamily="49" charset="-122"/>
              <a:ea typeface="NSimSun" panose="02010609030101010101" pitchFamily="49" charset="-122"/>
            </a:rPr>
            <a:t>Класифікація</a:t>
          </a:r>
          <a:endParaRPr lang="ru-UA" sz="1600" dirty="0">
            <a:latin typeface="NSimSun" panose="02010609030101010101" pitchFamily="49" charset="-122"/>
            <a:ea typeface="NSimSun" panose="02010609030101010101" pitchFamily="49" charset="-122"/>
          </a:endParaRPr>
        </a:p>
      </dgm:t>
    </dgm:pt>
    <dgm:pt modelId="{3F808F2D-ECA7-48DC-858E-48B89C772702}" type="parTrans" cxnId="{0A0E6BF7-AA6C-4200-B1AE-E420A2F42531}">
      <dgm:prSet/>
      <dgm:spPr/>
      <dgm:t>
        <a:bodyPr/>
        <a:lstStyle/>
        <a:p>
          <a:endParaRPr lang="ru-UA" sz="1600">
            <a:latin typeface="NSimSun" panose="02010609030101010101" pitchFamily="49" charset="-122"/>
            <a:ea typeface="NSimSun" panose="02010609030101010101" pitchFamily="49" charset="-122"/>
          </a:endParaRPr>
        </a:p>
      </dgm:t>
    </dgm:pt>
    <dgm:pt modelId="{53989A42-9C1A-4690-8E6F-F4B465661897}" type="sibTrans" cxnId="{0A0E6BF7-AA6C-4200-B1AE-E420A2F42531}">
      <dgm:prSet custT="1"/>
      <dgm:spPr/>
      <dgm:t>
        <a:bodyPr/>
        <a:lstStyle/>
        <a:p>
          <a:endParaRPr lang="ru-UA" sz="1600">
            <a:latin typeface="NSimSun" panose="02010609030101010101" pitchFamily="49" charset="-122"/>
            <a:ea typeface="NSimSun" panose="02010609030101010101" pitchFamily="49" charset="-122"/>
          </a:endParaRPr>
        </a:p>
      </dgm:t>
    </dgm:pt>
    <dgm:pt modelId="{396AEA47-6675-48A6-A898-D84210B192EB}">
      <dgm:prSet phldrT="[Текст]" custT="1"/>
      <dgm:spPr/>
      <dgm:t>
        <a:bodyPr/>
        <a:lstStyle/>
        <a:p>
          <a:r>
            <a:rPr lang="uk-UA" sz="1600" dirty="0">
              <a:latin typeface="NSimSun" panose="02010609030101010101" pitchFamily="49" charset="-122"/>
              <a:ea typeface="NSimSun" panose="02010609030101010101" pitchFamily="49" charset="-122"/>
            </a:rPr>
            <a:t>Інтенсивність розумової праці</a:t>
          </a:r>
          <a:endParaRPr lang="ru-UA" sz="1600" dirty="0">
            <a:latin typeface="NSimSun" panose="02010609030101010101" pitchFamily="49" charset="-122"/>
            <a:ea typeface="NSimSun" panose="02010609030101010101" pitchFamily="49" charset="-122"/>
          </a:endParaRPr>
        </a:p>
      </dgm:t>
    </dgm:pt>
    <dgm:pt modelId="{15EF0B02-0060-4416-B3D8-C3F3C6B286E1}" type="parTrans" cxnId="{E98983B1-96C3-4294-AF0D-8964EB7A656A}">
      <dgm:prSet/>
      <dgm:spPr/>
      <dgm:t>
        <a:bodyPr/>
        <a:lstStyle/>
        <a:p>
          <a:endParaRPr lang="ru-UA" sz="1600">
            <a:latin typeface="NSimSun" panose="02010609030101010101" pitchFamily="49" charset="-122"/>
            <a:ea typeface="NSimSun" panose="02010609030101010101" pitchFamily="49" charset="-122"/>
          </a:endParaRPr>
        </a:p>
      </dgm:t>
    </dgm:pt>
    <dgm:pt modelId="{A29D5578-F5D6-452C-A431-504078B1893F}" type="sibTrans" cxnId="{E98983B1-96C3-4294-AF0D-8964EB7A656A}">
      <dgm:prSet/>
      <dgm:spPr/>
      <dgm:t>
        <a:bodyPr/>
        <a:lstStyle/>
        <a:p>
          <a:endParaRPr lang="ru-UA" sz="1600">
            <a:latin typeface="NSimSun" panose="02010609030101010101" pitchFamily="49" charset="-122"/>
            <a:ea typeface="NSimSun" panose="02010609030101010101" pitchFamily="49" charset="-122"/>
          </a:endParaRPr>
        </a:p>
      </dgm:t>
    </dgm:pt>
    <dgm:pt modelId="{60FE328C-DDF1-4CAE-B4F8-1711A384C88A}" type="pres">
      <dgm:prSet presAssocID="{E2EA8A7D-6317-437D-95FB-5170628F96B5}" presName="Name0" presStyleCnt="0">
        <dgm:presLayoutVars>
          <dgm:dir/>
          <dgm:resizeHandles val="exact"/>
        </dgm:presLayoutVars>
      </dgm:prSet>
      <dgm:spPr/>
    </dgm:pt>
    <dgm:pt modelId="{50142F0E-C0F0-42DB-BAB6-FF906EC31F2C}" type="pres">
      <dgm:prSet presAssocID="{0FC8525A-4040-40F1-B456-2A62EB5DD87A}" presName="node" presStyleLbl="node1" presStyleIdx="0" presStyleCnt="8" custScaleX="115818" custLinFactNeighborX="2080" custLinFactNeighborY="-7495">
        <dgm:presLayoutVars>
          <dgm:bulletEnabled val="1"/>
        </dgm:presLayoutVars>
      </dgm:prSet>
      <dgm:spPr/>
    </dgm:pt>
    <dgm:pt modelId="{CB1FFA69-65DD-4458-9F1F-52D7F5458CF4}" type="pres">
      <dgm:prSet presAssocID="{73C69EF7-59FF-47D6-A3D5-4DD6F6B7BCD4}" presName="sibTrans" presStyleLbl="sibTrans1D1" presStyleIdx="0" presStyleCnt="7"/>
      <dgm:spPr/>
    </dgm:pt>
    <dgm:pt modelId="{036FDE41-AA4B-45CB-809C-7CBDC5B1660E}" type="pres">
      <dgm:prSet presAssocID="{73C69EF7-59FF-47D6-A3D5-4DD6F6B7BCD4}" presName="connectorText" presStyleLbl="sibTrans1D1" presStyleIdx="0" presStyleCnt="7"/>
      <dgm:spPr/>
    </dgm:pt>
    <dgm:pt modelId="{D1417560-DCF9-4154-BA12-DE38B5B2C6A0}" type="pres">
      <dgm:prSet presAssocID="{55674B1F-B986-4A2A-B4C7-26F999633AC0}" presName="node" presStyleLbl="node1" presStyleIdx="1" presStyleCnt="8" custScaleX="179489" custLinFactNeighborX="844" custLinFactNeighborY="-7324">
        <dgm:presLayoutVars>
          <dgm:bulletEnabled val="1"/>
        </dgm:presLayoutVars>
      </dgm:prSet>
      <dgm:spPr/>
    </dgm:pt>
    <dgm:pt modelId="{D857BC9B-185F-4DE2-92AD-61C079FA4DA3}" type="pres">
      <dgm:prSet presAssocID="{D82997B9-9428-4B11-8785-9DE88D7FC80E}" presName="sibTrans" presStyleLbl="sibTrans1D1" presStyleIdx="1" presStyleCnt="7"/>
      <dgm:spPr/>
    </dgm:pt>
    <dgm:pt modelId="{1509BDE0-D1EA-41CF-A96A-1279718179F5}" type="pres">
      <dgm:prSet presAssocID="{D82997B9-9428-4B11-8785-9DE88D7FC80E}" presName="connectorText" presStyleLbl="sibTrans1D1" presStyleIdx="1" presStyleCnt="7"/>
      <dgm:spPr/>
    </dgm:pt>
    <dgm:pt modelId="{0CF32ADF-162B-4E84-A2EE-BC5843186B39}" type="pres">
      <dgm:prSet presAssocID="{418009CC-A526-4FE0-ACF1-52723004E2AD}" presName="node" presStyleLbl="node1" presStyleIdx="2" presStyleCnt="8" custScaleX="130633" custScaleY="94934" custLinFactNeighborX="-722" custLinFactNeighborY="-7358">
        <dgm:presLayoutVars>
          <dgm:bulletEnabled val="1"/>
        </dgm:presLayoutVars>
      </dgm:prSet>
      <dgm:spPr/>
    </dgm:pt>
    <dgm:pt modelId="{600DD1CE-9A02-46D3-94B6-323077CDBCF3}" type="pres">
      <dgm:prSet presAssocID="{159870DD-2C70-4D6D-93D7-F11E0E381A65}" presName="sibTrans" presStyleLbl="sibTrans1D1" presStyleIdx="2" presStyleCnt="7"/>
      <dgm:spPr/>
    </dgm:pt>
    <dgm:pt modelId="{7274A7F2-3CF0-47B4-A430-AD7AE1734D65}" type="pres">
      <dgm:prSet presAssocID="{159870DD-2C70-4D6D-93D7-F11E0E381A65}" presName="connectorText" presStyleLbl="sibTrans1D1" presStyleIdx="2" presStyleCnt="7"/>
      <dgm:spPr/>
    </dgm:pt>
    <dgm:pt modelId="{D101C3F2-8BE0-4303-B800-551BDB3A9B5C}" type="pres">
      <dgm:prSet presAssocID="{2E4A4CFD-E0A6-4723-A965-35FFB06725FA}" presName="node" presStyleLbl="node1" presStyleIdx="3" presStyleCnt="8" custScaleX="227877" custLinFactNeighborX="460" custLinFactNeighborY="-19519">
        <dgm:presLayoutVars>
          <dgm:bulletEnabled val="1"/>
        </dgm:presLayoutVars>
      </dgm:prSet>
      <dgm:spPr/>
    </dgm:pt>
    <dgm:pt modelId="{E8FA5574-A7C3-4E83-87AF-42928BD39C2F}" type="pres">
      <dgm:prSet presAssocID="{81FD4D08-0F07-4AA0-9892-8995E2F6970E}" presName="sibTrans" presStyleLbl="sibTrans1D1" presStyleIdx="3" presStyleCnt="7"/>
      <dgm:spPr/>
    </dgm:pt>
    <dgm:pt modelId="{3EB6F353-C269-4C01-AC1F-0AB142E5A839}" type="pres">
      <dgm:prSet presAssocID="{81FD4D08-0F07-4AA0-9892-8995E2F6970E}" presName="connectorText" presStyleLbl="sibTrans1D1" presStyleIdx="3" presStyleCnt="7"/>
      <dgm:spPr/>
    </dgm:pt>
    <dgm:pt modelId="{8CC32E56-A10B-47F3-BF67-198B4D62FD9A}" type="pres">
      <dgm:prSet presAssocID="{61D2D185-48F7-418F-8AA2-7755C90E44D4}" presName="node" presStyleLbl="node1" presStyleIdx="4" presStyleCnt="8" custScaleX="113124" custLinFactNeighborX="70838" custLinFactNeighborY="-18779">
        <dgm:presLayoutVars>
          <dgm:bulletEnabled val="1"/>
        </dgm:presLayoutVars>
      </dgm:prSet>
      <dgm:spPr/>
    </dgm:pt>
    <dgm:pt modelId="{EC1A725C-ED96-4F73-B335-A62B54136691}" type="pres">
      <dgm:prSet presAssocID="{A5B785F4-9F6D-4511-9622-55DF46003581}" presName="sibTrans" presStyleLbl="sibTrans1D1" presStyleIdx="4" presStyleCnt="7"/>
      <dgm:spPr/>
    </dgm:pt>
    <dgm:pt modelId="{B093F85E-AE52-4DA5-83CF-33105AF19056}" type="pres">
      <dgm:prSet presAssocID="{A5B785F4-9F6D-4511-9622-55DF46003581}" presName="connectorText" presStyleLbl="sibTrans1D1" presStyleIdx="4" presStyleCnt="7"/>
      <dgm:spPr/>
    </dgm:pt>
    <dgm:pt modelId="{E0FECB98-133B-4017-82CF-9032567A5C7E}" type="pres">
      <dgm:prSet presAssocID="{7A0FDE81-29E2-4BB4-8516-AF681B5A2352}" presName="node" presStyleLbl="node1" presStyleIdx="5" presStyleCnt="8" custScaleX="158745" custLinFactNeighborX="3199" custLinFactNeighborY="-15493">
        <dgm:presLayoutVars>
          <dgm:bulletEnabled val="1"/>
        </dgm:presLayoutVars>
      </dgm:prSet>
      <dgm:spPr/>
    </dgm:pt>
    <dgm:pt modelId="{1940D6E2-DDAC-437C-9293-349533D2CF49}" type="pres">
      <dgm:prSet presAssocID="{2901873E-8E75-4321-AB9A-453BAFBB09AB}" presName="sibTrans" presStyleLbl="sibTrans1D1" presStyleIdx="5" presStyleCnt="7"/>
      <dgm:spPr/>
    </dgm:pt>
    <dgm:pt modelId="{31858C16-9038-4DD3-A593-F90DE9457A69}" type="pres">
      <dgm:prSet presAssocID="{2901873E-8E75-4321-AB9A-453BAFBB09AB}" presName="connectorText" presStyleLbl="sibTrans1D1" presStyleIdx="5" presStyleCnt="7"/>
      <dgm:spPr/>
    </dgm:pt>
    <dgm:pt modelId="{EF8B5EC8-2024-401C-9CD1-119ABF851703}" type="pres">
      <dgm:prSet presAssocID="{52CDD5FE-0B58-4F2B-A376-25EEB6053B2F}" presName="node" presStyleLbl="node1" presStyleIdx="6" presStyleCnt="8" custScaleX="140339" custLinFactNeighborX="-5046" custLinFactNeighborY="-14353">
        <dgm:presLayoutVars>
          <dgm:bulletEnabled val="1"/>
        </dgm:presLayoutVars>
      </dgm:prSet>
      <dgm:spPr/>
    </dgm:pt>
    <dgm:pt modelId="{BFA67FE7-E0A8-4593-A11C-547910BB0998}" type="pres">
      <dgm:prSet presAssocID="{53989A42-9C1A-4690-8E6F-F4B465661897}" presName="sibTrans" presStyleLbl="sibTrans1D1" presStyleIdx="6" presStyleCnt="7"/>
      <dgm:spPr/>
    </dgm:pt>
    <dgm:pt modelId="{75B07B09-F2F4-4BBA-A727-83BF0C46A689}" type="pres">
      <dgm:prSet presAssocID="{53989A42-9C1A-4690-8E6F-F4B465661897}" presName="connectorText" presStyleLbl="sibTrans1D1" presStyleIdx="6" presStyleCnt="7"/>
      <dgm:spPr/>
    </dgm:pt>
    <dgm:pt modelId="{FD0E8F7A-8A77-4541-ADA9-BABC8D793D97}" type="pres">
      <dgm:prSet presAssocID="{396AEA47-6675-48A6-A898-D84210B192EB}" presName="node" presStyleLbl="node1" presStyleIdx="7" presStyleCnt="8" custScaleX="154846" custLinFactNeighborX="-9417" custLinFactNeighborY="-11669">
        <dgm:presLayoutVars>
          <dgm:bulletEnabled val="1"/>
        </dgm:presLayoutVars>
      </dgm:prSet>
      <dgm:spPr/>
    </dgm:pt>
  </dgm:ptLst>
  <dgm:cxnLst>
    <dgm:cxn modelId="{B77FB810-8A2F-4DB7-902C-74F3C884B6CD}" type="presOf" srcId="{81FD4D08-0F07-4AA0-9892-8995E2F6970E}" destId="{E8FA5574-A7C3-4E83-87AF-42928BD39C2F}" srcOrd="0" destOrd="0" presId="urn:microsoft.com/office/officeart/2005/8/layout/bProcess3"/>
    <dgm:cxn modelId="{154C0411-3E22-4749-BC3D-685E6BE83F3B}" type="presOf" srcId="{7A0FDE81-29E2-4BB4-8516-AF681B5A2352}" destId="{E0FECB98-133B-4017-82CF-9032567A5C7E}" srcOrd="0" destOrd="0" presId="urn:microsoft.com/office/officeart/2005/8/layout/bProcess3"/>
    <dgm:cxn modelId="{115F2915-400E-4285-BC7A-5BD3CA8F90F8}" type="presOf" srcId="{159870DD-2C70-4D6D-93D7-F11E0E381A65}" destId="{600DD1CE-9A02-46D3-94B6-323077CDBCF3}" srcOrd="0" destOrd="0" presId="urn:microsoft.com/office/officeart/2005/8/layout/bProcess3"/>
    <dgm:cxn modelId="{6C60211D-5D27-4DFF-BCA7-F056F0AB6BD0}" type="presOf" srcId="{73C69EF7-59FF-47D6-A3D5-4DD6F6B7BCD4}" destId="{036FDE41-AA4B-45CB-809C-7CBDC5B1660E}" srcOrd="1" destOrd="0" presId="urn:microsoft.com/office/officeart/2005/8/layout/bProcess3"/>
    <dgm:cxn modelId="{750F181F-62A5-41A2-AAD7-D395AE24C526}" srcId="{E2EA8A7D-6317-437D-95FB-5170628F96B5}" destId="{2E4A4CFD-E0A6-4723-A965-35FFB06725FA}" srcOrd="3" destOrd="0" parTransId="{7AEF72DC-203D-4A2A-A061-3DBCC06BC424}" sibTransId="{81FD4D08-0F07-4AA0-9892-8995E2F6970E}"/>
    <dgm:cxn modelId="{B42A6D22-8D74-4125-8922-FDB3ADF08829}" type="presOf" srcId="{61D2D185-48F7-418F-8AA2-7755C90E44D4}" destId="{8CC32E56-A10B-47F3-BF67-198B4D62FD9A}" srcOrd="0" destOrd="0" presId="urn:microsoft.com/office/officeart/2005/8/layout/bProcess3"/>
    <dgm:cxn modelId="{09F09531-527B-4648-96CB-A281DE77291A}" type="presOf" srcId="{81FD4D08-0F07-4AA0-9892-8995E2F6970E}" destId="{3EB6F353-C269-4C01-AC1F-0AB142E5A839}" srcOrd="1" destOrd="0" presId="urn:microsoft.com/office/officeart/2005/8/layout/bProcess3"/>
    <dgm:cxn modelId="{BBF2863F-05F6-4C31-9E6F-6AFD50996CAD}" type="presOf" srcId="{D82997B9-9428-4B11-8785-9DE88D7FC80E}" destId="{1509BDE0-D1EA-41CF-A96A-1279718179F5}" srcOrd="1" destOrd="0" presId="urn:microsoft.com/office/officeart/2005/8/layout/bProcess3"/>
    <dgm:cxn modelId="{992BF748-9E3B-49B6-BD30-F1D743C179D9}" srcId="{E2EA8A7D-6317-437D-95FB-5170628F96B5}" destId="{61D2D185-48F7-418F-8AA2-7755C90E44D4}" srcOrd="4" destOrd="0" parTransId="{AF6C5C3D-26C6-4875-BFB7-F39E581B1618}" sibTransId="{A5B785F4-9F6D-4511-9622-55DF46003581}"/>
    <dgm:cxn modelId="{00B4CB4F-91AD-4568-A6FD-16C88C6898C6}" type="presOf" srcId="{53989A42-9C1A-4690-8E6F-F4B465661897}" destId="{BFA67FE7-E0A8-4593-A11C-547910BB0998}" srcOrd="0" destOrd="0" presId="urn:microsoft.com/office/officeart/2005/8/layout/bProcess3"/>
    <dgm:cxn modelId="{84539356-36CA-4DC3-AB8E-93BB2312959E}" type="presOf" srcId="{52CDD5FE-0B58-4F2B-A376-25EEB6053B2F}" destId="{EF8B5EC8-2024-401C-9CD1-119ABF851703}" srcOrd="0" destOrd="0" presId="urn:microsoft.com/office/officeart/2005/8/layout/bProcess3"/>
    <dgm:cxn modelId="{8E41BB57-DE4D-4074-9913-153993A5758B}" type="presOf" srcId="{2901873E-8E75-4321-AB9A-453BAFBB09AB}" destId="{1940D6E2-DDAC-437C-9293-349533D2CF49}" srcOrd="0" destOrd="0" presId="urn:microsoft.com/office/officeart/2005/8/layout/bProcess3"/>
    <dgm:cxn modelId="{C5E71E59-BB01-441A-BD99-FAE4FE6D57C6}" srcId="{E2EA8A7D-6317-437D-95FB-5170628F96B5}" destId="{418009CC-A526-4FE0-ACF1-52723004E2AD}" srcOrd="2" destOrd="0" parTransId="{B43ECB01-BDF9-426C-9777-3AABA2C067E8}" sibTransId="{159870DD-2C70-4D6D-93D7-F11E0E381A65}"/>
    <dgm:cxn modelId="{AE6FB979-7E73-48DD-B691-069CE8F35A98}" srcId="{E2EA8A7D-6317-437D-95FB-5170628F96B5}" destId="{55674B1F-B986-4A2A-B4C7-26F999633AC0}" srcOrd="1" destOrd="0" parTransId="{2BFAA647-6750-4572-BD83-5978EDA46807}" sibTransId="{D82997B9-9428-4B11-8785-9DE88D7FC80E}"/>
    <dgm:cxn modelId="{D46DE15A-860C-4269-B6D0-38225DFD8EFF}" type="presOf" srcId="{2E4A4CFD-E0A6-4723-A965-35FFB06725FA}" destId="{D101C3F2-8BE0-4303-B800-551BDB3A9B5C}" srcOrd="0" destOrd="0" presId="urn:microsoft.com/office/officeart/2005/8/layout/bProcess3"/>
    <dgm:cxn modelId="{A8B44A7D-F50C-4974-BFF1-E9F8F52A8B59}" type="presOf" srcId="{E2EA8A7D-6317-437D-95FB-5170628F96B5}" destId="{60FE328C-DDF1-4CAE-B4F8-1711A384C88A}" srcOrd="0" destOrd="0" presId="urn:microsoft.com/office/officeart/2005/8/layout/bProcess3"/>
    <dgm:cxn modelId="{C5C29283-A6B8-410D-8424-5A74D8EE2785}" srcId="{E2EA8A7D-6317-437D-95FB-5170628F96B5}" destId="{7A0FDE81-29E2-4BB4-8516-AF681B5A2352}" srcOrd="5" destOrd="0" parTransId="{EFEA127E-2DA5-4529-A576-EC1388DF9621}" sibTransId="{2901873E-8E75-4321-AB9A-453BAFBB09AB}"/>
    <dgm:cxn modelId="{FF27EA88-3A65-4A1A-920E-354F8203849E}" type="presOf" srcId="{418009CC-A526-4FE0-ACF1-52723004E2AD}" destId="{0CF32ADF-162B-4E84-A2EE-BC5843186B39}" srcOrd="0" destOrd="0" presId="urn:microsoft.com/office/officeart/2005/8/layout/bProcess3"/>
    <dgm:cxn modelId="{7F4F6597-A8EE-46BC-8898-306BCBC6FA15}" type="presOf" srcId="{396AEA47-6675-48A6-A898-D84210B192EB}" destId="{FD0E8F7A-8A77-4541-ADA9-BABC8D793D97}" srcOrd="0" destOrd="0" presId="urn:microsoft.com/office/officeart/2005/8/layout/bProcess3"/>
    <dgm:cxn modelId="{2269DB9C-6895-4E7C-B529-2200069BF685}" type="presOf" srcId="{0FC8525A-4040-40F1-B456-2A62EB5DD87A}" destId="{50142F0E-C0F0-42DB-BAB6-FF906EC31F2C}" srcOrd="0" destOrd="0" presId="urn:microsoft.com/office/officeart/2005/8/layout/bProcess3"/>
    <dgm:cxn modelId="{54F9C9A2-DC6C-42E9-85C8-16878E26C31A}" type="presOf" srcId="{159870DD-2C70-4D6D-93D7-F11E0E381A65}" destId="{7274A7F2-3CF0-47B4-A430-AD7AE1734D65}" srcOrd="1" destOrd="0" presId="urn:microsoft.com/office/officeart/2005/8/layout/bProcess3"/>
    <dgm:cxn modelId="{E98983B1-96C3-4294-AF0D-8964EB7A656A}" srcId="{E2EA8A7D-6317-437D-95FB-5170628F96B5}" destId="{396AEA47-6675-48A6-A898-D84210B192EB}" srcOrd="7" destOrd="0" parTransId="{15EF0B02-0060-4416-B3D8-C3F3C6B286E1}" sibTransId="{A29D5578-F5D6-452C-A431-504078B1893F}"/>
    <dgm:cxn modelId="{0A7753C5-EBB2-4BDE-B612-F087520C39AF}" type="presOf" srcId="{A5B785F4-9F6D-4511-9622-55DF46003581}" destId="{B093F85E-AE52-4DA5-83CF-33105AF19056}" srcOrd="1" destOrd="0" presId="urn:microsoft.com/office/officeart/2005/8/layout/bProcess3"/>
    <dgm:cxn modelId="{75F760C8-7965-4504-81F5-B20035972F81}" type="presOf" srcId="{2901873E-8E75-4321-AB9A-453BAFBB09AB}" destId="{31858C16-9038-4DD3-A593-F90DE9457A69}" srcOrd="1" destOrd="0" presId="urn:microsoft.com/office/officeart/2005/8/layout/bProcess3"/>
    <dgm:cxn modelId="{05047AD3-8011-4A48-B35A-F4DEC72AEEB6}" srcId="{E2EA8A7D-6317-437D-95FB-5170628F96B5}" destId="{0FC8525A-4040-40F1-B456-2A62EB5DD87A}" srcOrd="0" destOrd="0" parTransId="{47B1F0B6-D328-4C66-88A7-24861CC67BDE}" sibTransId="{73C69EF7-59FF-47D6-A3D5-4DD6F6B7BCD4}"/>
    <dgm:cxn modelId="{15CC58D9-0A82-4C18-9B48-41466E3721C0}" type="presOf" srcId="{53989A42-9C1A-4690-8E6F-F4B465661897}" destId="{75B07B09-F2F4-4BBA-A727-83BF0C46A689}" srcOrd="1" destOrd="0" presId="urn:microsoft.com/office/officeart/2005/8/layout/bProcess3"/>
    <dgm:cxn modelId="{74C406E8-18C6-4811-BC4A-784E38E7AB83}" type="presOf" srcId="{73C69EF7-59FF-47D6-A3D5-4DD6F6B7BCD4}" destId="{CB1FFA69-65DD-4458-9F1F-52D7F5458CF4}" srcOrd="0" destOrd="0" presId="urn:microsoft.com/office/officeart/2005/8/layout/bProcess3"/>
    <dgm:cxn modelId="{1123AFE8-387F-415C-B90C-8D1ADADD1E80}" type="presOf" srcId="{D82997B9-9428-4B11-8785-9DE88D7FC80E}" destId="{D857BC9B-185F-4DE2-92AD-61C079FA4DA3}" srcOrd="0" destOrd="0" presId="urn:microsoft.com/office/officeart/2005/8/layout/bProcess3"/>
    <dgm:cxn modelId="{0A0E6BF7-AA6C-4200-B1AE-E420A2F42531}" srcId="{E2EA8A7D-6317-437D-95FB-5170628F96B5}" destId="{52CDD5FE-0B58-4F2B-A376-25EEB6053B2F}" srcOrd="6" destOrd="0" parTransId="{3F808F2D-ECA7-48DC-858E-48B89C772702}" sibTransId="{53989A42-9C1A-4690-8E6F-F4B465661897}"/>
    <dgm:cxn modelId="{263819F8-D7CC-435D-B19A-A906D70A92F0}" type="presOf" srcId="{A5B785F4-9F6D-4511-9622-55DF46003581}" destId="{EC1A725C-ED96-4F73-B335-A62B54136691}" srcOrd="0" destOrd="0" presId="urn:microsoft.com/office/officeart/2005/8/layout/bProcess3"/>
    <dgm:cxn modelId="{C947C1FC-5194-481E-A36F-6AD9B6D60B81}" type="presOf" srcId="{55674B1F-B986-4A2A-B4C7-26F999633AC0}" destId="{D1417560-DCF9-4154-BA12-DE38B5B2C6A0}" srcOrd="0" destOrd="0" presId="urn:microsoft.com/office/officeart/2005/8/layout/bProcess3"/>
    <dgm:cxn modelId="{1ADAB670-EA28-4D69-9D1A-C3F4551F8B6E}" type="presParOf" srcId="{60FE328C-DDF1-4CAE-B4F8-1711A384C88A}" destId="{50142F0E-C0F0-42DB-BAB6-FF906EC31F2C}" srcOrd="0" destOrd="0" presId="urn:microsoft.com/office/officeart/2005/8/layout/bProcess3"/>
    <dgm:cxn modelId="{61089CC7-ACF5-44F1-AC39-9F5F32680A32}" type="presParOf" srcId="{60FE328C-DDF1-4CAE-B4F8-1711A384C88A}" destId="{CB1FFA69-65DD-4458-9F1F-52D7F5458CF4}" srcOrd="1" destOrd="0" presId="urn:microsoft.com/office/officeart/2005/8/layout/bProcess3"/>
    <dgm:cxn modelId="{3E5FD14F-3B6E-4478-842D-3E5196287BAC}" type="presParOf" srcId="{CB1FFA69-65DD-4458-9F1F-52D7F5458CF4}" destId="{036FDE41-AA4B-45CB-809C-7CBDC5B1660E}" srcOrd="0" destOrd="0" presId="urn:microsoft.com/office/officeart/2005/8/layout/bProcess3"/>
    <dgm:cxn modelId="{06B064D7-7706-40E0-B875-BB6E3E7D6EAA}" type="presParOf" srcId="{60FE328C-DDF1-4CAE-B4F8-1711A384C88A}" destId="{D1417560-DCF9-4154-BA12-DE38B5B2C6A0}" srcOrd="2" destOrd="0" presId="urn:microsoft.com/office/officeart/2005/8/layout/bProcess3"/>
    <dgm:cxn modelId="{58964056-F9C7-444D-9C1C-CCC28F5DDF01}" type="presParOf" srcId="{60FE328C-DDF1-4CAE-B4F8-1711A384C88A}" destId="{D857BC9B-185F-4DE2-92AD-61C079FA4DA3}" srcOrd="3" destOrd="0" presId="urn:microsoft.com/office/officeart/2005/8/layout/bProcess3"/>
    <dgm:cxn modelId="{813DD5E8-A9A0-4CB2-BD89-964EF4841704}" type="presParOf" srcId="{D857BC9B-185F-4DE2-92AD-61C079FA4DA3}" destId="{1509BDE0-D1EA-41CF-A96A-1279718179F5}" srcOrd="0" destOrd="0" presId="urn:microsoft.com/office/officeart/2005/8/layout/bProcess3"/>
    <dgm:cxn modelId="{BA9E29C9-59C4-48D1-8281-D0B12403B0A4}" type="presParOf" srcId="{60FE328C-DDF1-4CAE-B4F8-1711A384C88A}" destId="{0CF32ADF-162B-4E84-A2EE-BC5843186B39}" srcOrd="4" destOrd="0" presId="urn:microsoft.com/office/officeart/2005/8/layout/bProcess3"/>
    <dgm:cxn modelId="{7EA70863-E1CB-42FE-8FFD-5067E60C71F2}" type="presParOf" srcId="{60FE328C-DDF1-4CAE-B4F8-1711A384C88A}" destId="{600DD1CE-9A02-46D3-94B6-323077CDBCF3}" srcOrd="5" destOrd="0" presId="urn:microsoft.com/office/officeart/2005/8/layout/bProcess3"/>
    <dgm:cxn modelId="{C416139B-6B03-4006-B537-A6F1C239E31A}" type="presParOf" srcId="{600DD1CE-9A02-46D3-94B6-323077CDBCF3}" destId="{7274A7F2-3CF0-47B4-A430-AD7AE1734D65}" srcOrd="0" destOrd="0" presId="urn:microsoft.com/office/officeart/2005/8/layout/bProcess3"/>
    <dgm:cxn modelId="{58D92DF3-E66A-4073-91FE-E7CB1683DFCB}" type="presParOf" srcId="{60FE328C-DDF1-4CAE-B4F8-1711A384C88A}" destId="{D101C3F2-8BE0-4303-B800-551BDB3A9B5C}" srcOrd="6" destOrd="0" presId="urn:microsoft.com/office/officeart/2005/8/layout/bProcess3"/>
    <dgm:cxn modelId="{10404EC8-0916-4DDD-83DA-5CA8D91493AC}" type="presParOf" srcId="{60FE328C-DDF1-4CAE-B4F8-1711A384C88A}" destId="{E8FA5574-A7C3-4E83-87AF-42928BD39C2F}" srcOrd="7" destOrd="0" presId="urn:microsoft.com/office/officeart/2005/8/layout/bProcess3"/>
    <dgm:cxn modelId="{BFD9AD36-1CC0-49BC-A7FC-50700884D20F}" type="presParOf" srcId="{E8FA5574-A7C3-4E83-87AF-42928BD39C2F}" destId="{3EB6F353-C269-4C01-AC1F-0AB142E5A839}" srcOrd="0" destOrd="0" presId="urn:microsoft.com/office/officeart/2005/8/layout/bProcess3"/>
    <dgm:cxn modelId="{5B2843E2-12D9-4348-83FB-D6A12BC674BB}" type="presParOf" srcId="{60FE328C-DDF1-4CAE-B4F8-1711A384C88A}" destId="{8CC32E56-A10B-47F3-BF67-198B4D62FD9A}" srcOrd="8" destOrd="0" presId="urn:microsoft.com/office/officeart/2005/8/layout/bProcess3"/>
    <dgm:cxn modelId="{F8BAD193-3A44-4B37-BE92-E9DFC53937CF}" type="presParOf" srcId="{60FE328C-DDF1-4CAE-B4F8-1711A384C88A}" destId="{EC1A725C-ED96-4F73-B335-A62B54136691}" srcOrd="9" destOrd="0" presId="urn:microsoft.com/office/officeart/2005/8/layout/bProcess3"/>
    <dgm:cxn modelId="{E9560EDD-6E76-4DC8-90CF-FC9CC4AE6A5C}" type="presParOf" srcId="{EC1A725C-ED96-4F73-B335-A62B54136691}" destId="{B093F85E-AE52-4DA5-83CF-33105AF19056}" srcOrd="0" destOrd="0" presId="urn:microsoft.com/office/officeart/2005/8/layout/bProcess3"/>
    <dgm:cxn modelId="{6DF19AF1-60C7-41D8-9FA7-003ECD3C7FB2}" type="presParOf" srcId="{60FE328C-DDF1-4CAE-B4F8-1711A384C88A}" destId="{E0FECB98-133B-4017-82CF-9032567A5C7E}" srcOrd="10" destOrd="0" presId="urn:microsoft.com/office/officeart/2005/8/layout/bProcess3"/>
    <dgm:cxn modelId="{12C6AFEB-E95B-4FDD-A39B-3F3AB7F96D23}" type="presParOf" srcId="{60FE328C-DDF1-4CAE-B4F8-1711A384C88A}" destId="{1940D6E2-DDAC-437C-9293-349533D2CF49}" srcOrd="11" destOrd="0" presId="urn:microsoft.com/office/officeart/2005/8/layout/bProcess3"/>
    <dgm:cxn modelId="{C6B28341-DE00-43AE-8E97-E7347F2E487D}" type="presParOf" srcId="{1940D6E2-DDAC-437C-9293-349533D2CF49}" destId="{31858C16-9038-4DD3-A593-F90DE9457A69}" srcOrd="0" destOrd="0" presId="urn:microsoft.com/office/officeart/2005/8/layout/bProcess3"/>
    <dgm:cxn modelId="{7A9AA5AD-EAA0-449A-85D1-C960E446F972}" type="presParOf" srcId="{60FE328C-DDF1-4CAE-B4F8-1711A384C88A}" destId="{EF8B5EC8-2024-401C-9CD1-119ABF851703}" srcOrd="12" destOrd="0" presId="urn:microsoft.com/office/officeart/2005/8/layout/bProcess3"/>
    <dgm:cxn modelId="{3C668042-2767-4B99-A056-957EE6F69EC1}" type="presParOf" srcId="{60FE328C-DDF1-4CAE-B4F8-1711A384C88A}" destId="{BFA67FE7-E0A8-4593-A11C-547910BB0998}" srcOrd="13" destOrd="0" presId="urn:microsoft.com/office/officeart/2005/8/layout/bProcess3"/>
    <dgm:cxn modelId="{6A6C7D00-763E-40A0-ADBE-6A3D79115A3B}" type="presParOf" srcId="{BFA67FE7-E0A8-4593-A11C-547910BB0998}" destId="{75B07B09-F2F4-4BBA-A727-83BF0C46A689}" srcOrd="0" destOrd="0" presId="urn:microsoft.com/office/officeart/2005/8/layout/bProcess3"/>
    <dgm:cxn modelId="{E88C429F-23F4-4139-84DD-1CBDCAA3E199}" type="presParOf" srcId="{60FE328C-DDF1-4CAE-B4F8-1711A384C88A}" destId="{FD0E8F7A-8A77-4541-ADA9-BABC8D793D97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0E9951-4E3A-43C3-A5D8-583F3975E444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UA"/>
        </a:p>
      </dgm:t>
    </dgm:pt>
    <dgm:pt modelId="{51958C0A-77DC-4592-ABE1-896FE5E08EF1}">
      <dgm:prSet phldrT="[Текст]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uk-UA" dirty="0"/>
            <a:t>загальні розумові здібності</a:t>
          </a:r>
          <a:endParaRPr lang="ru-UA" dirty="0"/>
        </a:p>
      </dgm:t>
    </dgm:pt>
    <dgm:pt modelId="{C9DB226A-08A0-425D-8DE7-262C83CACDAE}" type="parTrans" cxnId="{704E3276-29DF-46BC-B991-2EDEE4FE8A35}">
      <dgm:prSet/>
      <dgm:spPr/>
      <dgm:t>
        <a:bodyPr/>
        <a:lstStyle/>
        <a:p>
          <a:endParaRPr lang="ru-UA"/>
        </a:p>
      </dgm:t>
    </dgm:pt>
    <dgm:pt modelId="{F10E768C-C3A5-45CD-9C94-1244FB5EBD0C}" type="sibTrans" cxnId="{704E3276-29DF-46BC-B991-2EDEE4FE8A35}">
      <dgm:prSet/>
      <dgm:spPr/>
      <dgm:t>
        <a:bodyPr/>
        <a:lstStyle/>
        <a:p>
          <a:endParaRPr lang="ru-UA"/>
        </a:p>
      </dgm:t>
    </dgm:pt>
    <dgm:pt modelId="{18208587-A9B5-49FC-9CCF-49862E6A1F19}">
      <dgm:prSet phldrT="[Текст]" phldr="1"/>
      <dgm:spPr/>
      <dgm:t>
        <a:bodyPr/>
        <a:lstStyle/>
        <a:p>
          <a:pPr>
            <a:buNone/>
          </a:pPr>
          <a:endParaRPr lang="ru-UA" dirty="0"/>
        </a:p>
      </dgm:t>
    </dgm:pt>
    <dgm:pt modelId="{9DEB6601-3A4F-470E-A218-D3EA20C6A5A3}" type="parTrans" cxnId="{2026C5ED-67BF-499B-BD17-99975F63488A}">
      <dgm:prSet/>
      <dgm:spPr/>
      <dgm:t>
        <a:bodyPr/>
        <a:lstStyle/>
        <a:p>
          <a:endParaRPr lang="ru-UA"/>
        </a:p>
      </dgm:t>
    </dgm:pt>
    <dgm:pt modelId="{E33E3DB0-3FD5-45BC-8E9D-EA861194656A}" type="sibTrans" cxnId="{2026C5ED-67BF-499B-BD17-99975F63488A}">
      <dgm:prSet/>
      <dgm:spPr/>
      <dgm:t>
        <a:bodyPr/>
        <a:lstStyle/>
        <a:p>
          <a:endParaRPr lang="ru-UA"/>
        </a:p>
      </dgm:t>
    </dgm:pt>
    <dgm:pt modelId="{845C46F4-810E-40CF-973E-82286F30943B}">
      <dgm:prSet phldrT="[Текст]"/>
      <dgm:spPr/>
      <dgm:t>
        <a:bodyPr/>
        <a:lstStyle/>
        <a:p>
          <a:r>
            <a:rPr lang="uk-UA" dirty="0"/>
            <a:t>здібності в спеціальній галузі знань</a:t>
          </a:r>
          <a:endParaRPr lang="ru-UA" dirty="0"/>
        </a:p>
      </dgm:t>
    </dgm:pt>
    <dgm:pt modelId="{D6739F85-758F-465F-AFD6-AFD6369409E6}" type="parTrans" cxnId="{C6A015BD-1E69-40B2-BB30-B5B8E8AC7108}">
      <dgm:prSet/>
      <dgm:spPr/>
      <dgm:t>
        <a:bodyPr/>
        <a:lstStyle/>
        <a:p>
          <a:endParaRPr lang="ru-UA"/>
        </a:p>
      </dgm:t>
    </dgm:pt>
    <dgm:pt modelId="{FDE5762A-79D4-4F1C-A1F0-36E1D3E0794F}" type="sibTrans" cxnId="{C6A015BD-1E69-40B2-BB30-B5B8E8AC7108}">
      <dgm:prSet/>
      <dgm:spPr/>
      <dgm:t>
        <a:bodyPr/>
        <a:lstStyle/>
        <a:p>
          <a:endParaRPr lang="ru-UA"/>
        </a:p>
      </dgm:t>
    </dgm:pt>
    <dgm:pt modelId="{84FA3E75-0F73-4CFA-B7E3-32FCBCEBA82E}">
      <dgm:prSet phldrT="[Текст]" phldr="1"/>
      <dgm:spPr/>
      <dgm:t>
        <a:bodyPr/>
        <a:lstStyle/>
        <a:p>
          <a:pPr>
            <a:buNone/>
          </a:pPr>
          <a:endParaRPr lang="ru-UA" dirty="0"/>
        </a:p>
      </dgm:t>
    </dgm:pt>
    <dgm:pt modelId="{893BB341-0578-4180-BAC5-0DA923A8826B}" type="parTrans" cxnId="{A5D2CE2E-F989-487F-B10C-B854815090AC}">
      <dgm:prSet/>
      <dgm:spPr/>
      <dgm:t>
        <a:bodyPr/>
        <a:lstStyle/>
        <a:p>
          <a:endParaRPr lang="ru-UA"/>
        </a:p>
      </dgm:t>
    </dgm:pt>
    <dgm:pt modelId="{46BD72F4-ADBA-41D6-B0DE-ABCD57ACECFE}" type="sibTrans" cxnId="{A5D2CE2E-F989-487F-B10C-B854815090AC}">
      <dgm:prSet/>
      <dgm:spPr/>
      <dgm:t>
        <a:bodyPr/>
        <a:lstStyle/>
        <a:p>
          <a:endParaRPr lang="ru-UA"/>
        </a:p>
      </dgm:t>
    </dgm:pt>
    <dgm:pt modelId="{A49DEC8D-AA4E-44F6-8CC7-EE683244CF02}" type="pres">
      <dgm:prSet presAssocID="{980E9951-4E3A-43C3-A5D8-583F3975E444}" presName="Name0" presStyleCnt="0">
        <dgm:presLayoutVars>
          <dgm:dir/>
          <dgm:animLvl val="lvl"/>
          <dgm:resizeHandles val="exact"/>
        </dgm:presLayoutVars>
      </dgm:prSet>
      <dgm:spPr/>
    </dgm:pt>
    <dgm:pt modelId="{67FBCD3E-1CF9-40EA-B64C-B3A4D6724761}" type="pres">
      <dgm:prSet presAssocID="{51958C0A-77DC-4592-ABE1-896FE5E08EF1}" presName="composite" presStyleCnt="0"/>
      <dgm:spPr/>
    </dgm:pt>
    <dgm:pt modelId="{2ACEB3A9-2659-4300-A79F-921BA825A6DA}" type="pres">
      <dgm:prSet presAssocID="{51958C0A-77DC-4592-ABE1-896FE5E08EF1}" presName="parTx" presStyleLbl="alignNode1" presStyleIdx="0" presStyleCnt="2" custLinFactNeighborY="-23867">
        <dgm:presLayoutVars>
          <dgm:chMax val="0"/>
          <dgm:chPref val="0"/>
          <dgm:bulletEnabled val="1"/>
        </dgm:presLayoutVars>
      </dgm:prSet>
      <dgm:spPr/>
    </dgm:pt>
    <dgm:pt modelId="{CD650707-F300-4F0C-ACD6-08831796231E}" type="pres">
      <dgm:prSet presAssocID="{51958C0A-77DC-4592-ABE1-896FE5E08EF1}" presName="desTx" presStyleLbl="alignAccFollowNode1" presStyleIdx="0" presStyleCnt="2" custScaleY="201608" custLinFactNeighborX="-1" custLinFactNeighborY="23426">
        <dgm:presLayoutVars>
          <dgm:bulletEnabled val="1"/>
        </dgm:presLayoutVars>
      </dgm:prSet>
      <dgm:spPr/>
    </dgm:pt>
    <dgm:pt modelId="{0EC3A835-FCD7-4387-8C0F-62FF17E66E17}" type="pres">
      <dgm:prSet presAssocID="{F10E768C-C3A5-45CD-9C94-1244FB5EBD0C}" presName="space" presStyleCnt="0"/>
      <dgm:spPr/>
    </dgm:pt>
    <dgm:pt modelId="{3F1F5174-FE3E-428D-8749-B5F79FB691FB}" type="pres">
      <dgm:prSet presAssocID="{845C46F4-810E-40CF-973E-82286F30943B}" presName="composite" presStyleCnt="0"/>
      <dgm:spPr/>
    </dgm:pt>
    <dgm:pt modelId="{F6CF9C81-AF87-4687-B398-5B61B02109B9}" type="pres">
      <dgm:prSet presAssocID="{845C46F4-810E-40CF-973E-82286F30943B}" presName="parTx" presStyleLbl="alignNode1" presStyleIdx="1" presStyleCnt="2" custLinFactNeighborX="-2158" custLinFactNeighborY="-24321">
        <dgm:presLayoutVars>
          <dgm:chMax val="0"/>
          <dgm:chPref val="0"/>
          <dgm:bulletEnabled val="1"/>
        </dgm:presLayoutVars>
      </dgm:prSet>
      <dgm:spPr/>
    </dgm:pt>
    <dgm:pt modelId="{D5CB80BA-5350-4747-A60D-E1D1A47C2FE9}" type="pres">
      <dgm:prSet presAssocID="{845C46F4-810E-40CF-973E-82286F30943B}" presName="desTx" presStyleLbl="alignAccFollowNode1" presStyleIdx="1" presStyleCnt="2" custScaleY="199527" custLinFactNeighborX="-2158" custLinFactNeighborY="21865">
        <dgm:presLayoutVars>
          <dgm:bulletEnabled val="1"/>
        </dgm:presLayoutVars>
      </dgm:prSet>
      <dgm:spPr/>
    </dgm:pt>
  </dgm:ptLst>
  <dgm:cxnLst>
    <dgm:cxn modelId="{83F65D10-333A-4DDB-8C5A-676EB79D6A19}" type="presOf" srcId="{51958C0A-77DC-4592-ABE1-896FE5E08EF1}" destId="{2ACEB3A9-2659-4300-A79F-921BA825A6DA}" srcOrd="0" destOrd="0" presId="urn:microsoft.com/office/officeart/2005/8/layout/hList1"/>
    <dgm:cxn modelId="{A5D2CE2E-F989-487F-B10C-B854815090AC}" srcId="{845C46F4-810E-40CF-973E-82286F30943B}" destId="{84FA3E75-0F73-4CFA-B7E3-32FCBCEBA82E}" srcOrd="0" destOrd="0" parTransId="{893BB341-0578-4180-BAC5-0DA923A8826B}" sibTransId="{46BD72F4-ADBA-41D6-B0DE-ABCD57ACECFE}"/>
    <dgm:cxn modelId="{704E3276-29DF-46BC-B991-2EDEE4FE8A35}" srcId="{980E9951-4E3A-43C3-A5D8-583F3975E444}" destId="{51958C0A-77DC-4592-ABE1-896FE5E08EF1}" srcOrd="0" destOrd="0" parTransId="{C9DB226A-08A0-425D-8DE7-262C83CACDAE}" sibTransId="{F10E768C-C3A5-45CD-9C94-1244FB5EBD0C}"/>
    <dgm:cxn modelId="{4451BC79-56F1-4083-855A-994DB1A97960}" type="presOf" srcId="{18208587-A9B5-49FC-9CCF-49862E6A1F19}" destId="{CD650707-F300-4F0C-ACD6-08831796231E}" srcOrd="0" destOrd="0" presId="urn:microsoft.com/office/officeart/2005/8/layout/hList1"/>
    <dgm:cxn modelId="{E5C2B1B0-EADE-4CD5-9B52-F592188EEEE2}" type="presOf" srcId="{845C46F4-810E-40CF-973E-82286F30943B}" destId="{F6CF9C81-AF87-4687-B398-5B61B02109B9}" srcOrd="0" destOrd="0" presId="urn:microsoft.com/office/officeart/2005/8/layout/hList1"/>
    <dgm:cxn modelId="{C6A015BD-1E69-40B2-BB30-B5B8E8AC7108}" srcId="{980E9951-4E3A-43C3-A5D8-583F3975E444}" destId="{845C46F4-810E-40CF-973E-82286F30943B}" srcOrd="1" destOrd="0" parTransId="{D6739F85-758F-465F-AFD6-AFD6369409E6}" sibTransId="{FDE5762A-79D4-4F1C-A1F0-36E1D3E0794F}"/>
    <dgm:cxn modelId="{A499B9CE-BA2F-479B-A2DD-51E7E4692366}" type="presOf" srcId="{980E9951-4E3A-43C3-A5D8-583F3975E444}" destId="{A49DEC8D-AA4E-44F6-8CC7-EE683244CF02}" srcOrd="0" destOrd="0" presId="urn:microsoft.com/office/officeart/2005/8/layout/hList1"/>
    <dgm:cxn modelId="{8C7565DD-4BE1-487C-A6F9-7C6DC994F617}" type="presOf" srcId="{84FA3E75-0F73-4CFA-B7E3-32FCBCEBA82E}" destId="{D5CB80BA-5350-4747-A60D-E1D1A47C2FE9}" srcOrd="0" destOrd="0" presId="urn:microsoft.com/office/officeart/2005/8/layout/hList1"/>
    <dgm:cxn modelId="{2026C5ED-67BF-499B-BD17-99975F63488A}" srcId="{51958C0A-77DC-4592-ABE1-896FE5E08EF1}" destId="{18208587-A9B5-49FC-9CCF-49862E6A1F19}" srcOrd="0" destOrd="0" parTransId="{9DEB6601-3A4F-470E-A218-D3EA20C6A5A3}" sibTransId="{E33E3DB0-3FD5-45BC-8E9D-EA861194656A}"/>
    <dgm:cxn modelId="{47332168-E0A7-4AC8-BE82-734E87885FB5}" type="presParOf" srcId="{A49DEC8D-AA4E-44F6-8CC7-EE683244CF02}" destId="{67FBCD3E-1CF9-40EA-B64C-B3A4D6724761}" srcOrd="0" destOrd="0" presId="urn:microsoft.com/office/officeart/2005/8/layout/hList1"/>
    <dgm:cxn modelId="{3DD35D25-B1CA-434A-9D37-A16900E86A36}" type="presParOf" srcId="{67FBCD3E-1CF9-40EA-B64C-B3A4D6724761}" destId="{2ACEB3A9-2659-4300-A79F-921BA825A6DA}" srcOrd="0" destOrd="0" presId="urn:microsoft.com/office/officeart/2005/8/layout/hList1"/>
    <dgm:cxn modelId="{F74B3D18-C4F5-4AD9-8D48-5BC8D3CCF7EE}" type="presParOf" srcId="{67FBCD3E-1CF9-40EA-B64C-B3A4D6724761}" destId="{CD650707-F300-4F0C-ACD6-08831796231E}" srcOrd="1" destOrd="0" presId="urn:microsoft.com/office/officeart/2005/8/layout/hList1"/>
    <dgm:cxn modelId="{8B6D2ADE-B1E1-4DFD-BCE2-8F7A39ADC7C0}" type="presParOf" srcId="{A49DEC8D-AA4E-44F6-8CC7-EE683244CF02}" destId="{0EC3A835-FCD7-4387-8C0F-62FF17E66E17}" srcOrd="1" destOrd="0" presId="urn:microsoft.com/office/officeart/2005/8/layout/hList1"/>
    <dgm:cxn modelId="{9DBF7D7C-EFD2-4F96-9319-5401ACC071FC}" type="presParOf" srcId="{A49DEC8D-AA4E-44F6-8CC7-EE683244CF02}" destId="{3F1F5174-FE3E-428D-8749-B5F79FB691FB}" srcOrd="2" destOrd="0" presId="urn:microsoft.com/office/officeart/2005/8/layout/hList1"/>
    <dgm:cxn modelId="{681EA627-E092-4F8D-9064-FE3A565A36CA}" type="presParOf" srcId="{3F1F5174-FE3E-428D-8749-B5F79FB691FB}" destId="{F6CF9C81-AF87-4687-B398-5B61B02109B9}" srcOrd="0" destOrd="0" presId="urn:microsoft.com/office/officeart/2005/8/layout/hList1"/>
    <dgm:cxn modelId="{34075E25-7323-470A-9E62-31C4039F1F88}" type="presParOf" srcId="{3F1F5174-FE3E-428D-8749-B5F79FB691FB}" destId="{D5CB80BA-5350-4747-A60D-E1D1A47C2F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6E7D8-AB9C-45C5-9FAC-E169F079C1B2}">
      <dsp:nvSpPr>
        <dsp:cNvPr id="0" name=""/>
        <dsp:cNvSpPr/>
      </dsp:nvSpPr>
      <dsp:spPr>
        <a:xfrm>
          <a:off x="1603786" y="407451"/>
          <a:ext cx="4649626" cy="464962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інтелект</a:t>
          </a:r>
          <a:endParaRPr lang="ru-UA" sz="2000" kern="1200" dirty="0"/>
        </a:p>
      </dsp:txBody>
      <dsp:txXfrm>
        <a:off x="4054250" y="1392729"/>
        <a:ext cx="1660581" cy="1383817"/>
      </dsp:txXfrm>
    </dsp:sp>
    <dsp:sp modelId="{156A7D50-80CD-4A0D-8738-1E68DFA01623}">
      <dsp:nvSpPr>
        <dsp:cNvPr id="0" name=""/>
        <dsp:cNvSpPr/>
      </dsp:nvSpPr>
      <dsp:spPr>
        <a:xfrm>
          <a:off x="1508026" y="573509"/>
          <a:ext cx="4649626" cy="464962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креативність</a:t>
          </a:r>
          <a:endParaRPr lang="ru-UA" sz="2000" kern="1200" dirty="0"/>
        </a:p>
      </dsp:txBody>
      <dsp:txXfrm>
        <a:off x="2615080" y="3590231"/>
        <a:ext cx="2490871" cy="1217759"/>
      </dsp:txXfrm>
    </dsp:sp>
    <dsp:sp modelId="{A6AD7B00-C6B1-426C-8651-7A93F29F70E1}">
      <dsp:nvSpPr>
        <dsp:cNvPr id="0" name=""/>
        <dsp:cNvSpPr/>
      </dsp:nvSpPr>
      <dsp:spPr>
        <a:xfrm>
          <a:off x="1326828" y="312133"/>
          <a:ext cx="4820500" cy="484026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мотивація</a:t>
          </a:r>
          <a:endParaRPr lang="ru-UA" sz="2000" kern="1200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sp:txBody>
      <dsp:txXfrm>
        <a:off x="1885203" y="1337808"/>
        <a:ext cx="1721607" cy="1440554"/>
      </dsp:txXfrm>
    </dsp:sp>
    <dsp:sp modelId="{8DE06F21-0E99-4725-9CB9-28C9F6D53BBB}">
      <dsp:nvSpPr>
        <dsp:cNvPr id="0" name=""/>
        <dsp:cNvSpPr/>
      </dsp:nvSpPr>
      <dsp:spPr>
        <a:xfrm>
          <a:off x="1316335" y="119617"/>
          <a:ext cx="5225294" cy="522529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6B694-0BBB-49E4-9863-00B24B196AED}">
      <dsp:nvSpPr>
        <dsp:cNvPr id="0" name=""/>
        <dsp:cNvSpPr/>
      </dsp:nvSpPr>
      <dsp:spPr>
        <a:xfrm>
          <a:off x="1220192" y="285381"/>
          <a:ext cx="5225294" cy="522529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AA83F-CB23-4489-B7A7-E58210E29187}">
      <dsp:nvSpPr>
        <dsp:cNvPr id="0" name=""/>
        <dsp:cNvSpPr/>
      </dsp:nvSpPr>
      <dsp:spPr>
        <a:xfrm>
          <a:off x="1110924" y="106024"/>
          <a:ext cx="5329644" cy="524326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FFA69-65DD-4458-9F1F-52D7F5458CF4}">
      <dsp:nvSpPr>
        <dsp:cNvPr id="0" name=""/>
        <dsp:cNvSpPr/>
      </dsp:nvSpPr>
      <dsp:spPr>
        <a:xfrm>
          <a:off x="2085916" y="708613"/>
          <a:ext cx="3536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3941" y="45720"/>
              </a:lnTo>
              <a:lnTo>
                <a:pt x="193941" y="47531"/>
              </a:lnTo>
              <a:lnTo>
                <a:pt x="353683" y="47531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600" kern="1200">
            <a:latin typeface="NSimSun" panose="02010609030101010101" pitchFamily="49" charset="-122"/>
            <a:ea typeface="NSimSun" panose="02010609030101010101" pitchFamily="49" charset="-122"/>
          </a:endParaRPr>
        </a:p>
      </dsp:txBody>
      <dsp:txXfrm>
        <a:off x="2253150" y="752300"/>
        <a:ext cx="19214" cy="4065"/>
      </dsp:txXfrm>
    </dsp:sp>
    <dsp:sp modelId="{50142F0E-C0F0-42DB-BAB6-FF906EC31F2C}">
      <dsp:nvSpPr>
        <dsp:cNvPr id="0" name=""/>
        <dsp:cNvSpPr/>
      </dsp:nvSpPr>
      <dsp:spPr>
        <a:xfrm>
          <a:off x="42738" y="224628"/>
          <a:ext cx="2044978" cy="10594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NSimSun" panose="02010609030101010101" pitchFamily="49" charset="-122"/>
              <a:ea typeface="NSimSun" panose="02010609030101010101" pitchFamily="49" charset="-122"/>
            </a:rPr>
            <a:t>інтерес до предмета</a:t>
          </a:r>
          <a:endParaRPr lang="ru-UA" sz="1600" kern="1200" dirty="0">
            <a:latin typeface="NSimSun" panose="02010609030101010101" pitchFamily="49" charset="-122"/>
            <a:ea typeface="NSimSun" panose="02010609030101010101" pitchFamily="49" charset="-122"/>
          </a:endParaRPr>
        </a:p>
      </dsp:txBody>
      <dsp:txXfrm>
        <a:off x="42738" y="224628"/>
        <a:ext cx="2044978" cy="1059409"/>
      </dsp:txXfrm>
    </dsp:sp>
    <dsp:sp modelId="{D857BC9B-185F-4DE2-92AD-61C079FA4DA3}">
      <dsp:nvSpPr>
        <dsp:cNvPr id="0" name=""/>
        <dsp:cNvSpPr/>
      </dsp:nvSpPr>
      <dsp:spPr>
        <a:xfrm>
          <a:off x="5639405" y="710064"/>
          <a:ext cx="3478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080"/>
              </a:moveTo>
              <a:lnTo>
                <a:pt x="191028" y="46080"/>
              </a:lnTo>
              <a:lnTo>
                <a:pt x="191028" y="45720"/>
              </a:lnTo>
              <a:lnTo>
                <a:pt x="347856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600" kern="1200">
            <a:latin typeface="NSimSun" panose="02010609030101010101" pitchFamily="49" charset="-122"/>
            <a:ea typeface="NSimSun" panose="02010609030101010101" pitchFamily="49" charset="-122"/>
          </a:endParaRPr>
        </a:p>
      </dsp:txBody>
      <dsp:txXfrm>
        <a:off x="5803871" y="753752"/>
        <a:ext cx="18922" cy="4065"/>
      </dsp:txXfrm>
    </dsp:sp>
    <dsp:sp modelId="{D1417560-DCF9-4154-BA12-DE38B5B2C6A0}">
      <dsp:nvSpPr>
        <dsp:cNvPr id="0" name=""/>
        <dsp:cNvSpPr/>
      </dsp:nvSpPr>
      <dsp:spPr>
        <a:xfrm>
          <a:off x="2471999" y="226440"/>
          <a:ext cx="3169205" cy="10594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NSimSun" panose="02010609030101010101" pitchFamily="49" charset="-122"/>
              <a:ea typeface="NSimSun" panose="02010609030101010101" pitchFamily="49" charset="-122"/>
            </a:rPr>
            <a:t>концентрування уваги</a:t>
          </a:r>
          <a:endParaRPr lang="ru-UA" sz="1600" kern="1200" dirty="0">
            <a:latin typeface="NSimSun" panose="02010609030101010101" pitchFamily="49" charset="-122"/>
            <a:ea typeface="NSimSun" panose="02010609030101010101" pitchFamily="49" charset="-122"/>
          </a:endParaRPr>
        </a:p>
      </dsp:txBody>
      <dsp:txXfrm>
        <a:off x="2471999" y="226440"/>
        <a:ext cx="3169205" cy="1059409"/>
      </dsp:txXfrm>
    </dsp:sp>
    <dsp:sp modelId="{600DD1CE-9A02-46D3-94B6-323077CDBCF3}">
      <dsp:nvSpPr>
        <dsp:cNvPr id="0" name=""/>
        <dsp:cNvSpPr/>
      </dsp:nvSpPr>
      <dsp:spPr>
        <a:xfrm>
          <a:off x="2025926" y="1256854"/>
          <a:ext cx="5147017" cy="273507"/>
        </a:xfrm>
        <a:custGeom>
          <a:avLst/>
          <a:gdLst/>
          <a:ahLst/>
          <a:cxnLst/>
          <a:rect l="0" t="0" r="0" b="0"/>
          <a:pathLst>
            <a:path>
              <a:moveTo>
                <a:pt x="5147017" y="0"/>
              </a:moveTo>
              <a:lnTo>
                <a:pt x="5147017" y="153853"/>
              </a:lnTo>
              <a:lnTo>
                <a:pt x="0" y="153853"/>
              </a:lnTo>
              <a:lnTo>
                <a:pt x="0" y="273507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600" kern="1200">
            <a:latin typeface="NSimSun" panose="02010609030101010101" pitchFamily="49" charset="-122"/>
            <a:ea typeface="NSimSun" panose="02010609030101010101" pitchFamily="49" charset="-122"/>
          </a:endParaRPr>
        </a:p>
      </dsp:txBody>
      <dsp:txXfrm>
        <a:off x="4470534" y="1391575"/>
        <a:ext cx="257799" cy="4065"/>
      </dsp:txXfrm>
    </dsp:sp>
    <dsp:sp modelId="{0CF32ADF-162B-4E84-A2EE-BC5843186B39}">
      <dsp:nvSpPr>
        <dsp:cNvPr id="0" name=""/>
        <dsp:cNvSpPr/>
      </dsp:nvSpPr>
      <dsp:spPr>
        <a:xfrm>
          <a:off x="6019661" y="252914"/>
          <a:ext cx="2306563" cy="10057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NSimSun" panose="02010609030101010101" pitchFamily="49" charset="-122"/>
              <a:ea typeface="NSimSun" panose="02010609030101010101" pitchFamily="49" charset="-122"/>
            </a:rPr>
            <a:t>екстраверт</a:t>
          </a:r>
          <a:endParaRPr lang="ru-UA" sz="1600" kern="1200" dirty="0">
            <a:latin typeface="NSimSun" panose="02010609030101010101" pitchFamily="49" charset="-122"/>
            <a:ea typeface="NSimSun" panose="02010609030101010101" pitchFamily="49" charset="-122"/>
          </a:endParaRPr>
        </a:p>
      </dsp:txBody>
      <dsp:txXfrm>
        <a:off x="6019661" y="252914"/>
        <a:ext cx="2306563" cy="1005739"/>
      </dsp:txXfrm>
    </dsp:sp>
    <dsp:sp modelId="{E8FA5574-A7C3-4E83-87AF-42928BD39C2F}">
      <dsp:nvSpPr>
        <dsp:cNvPr id="0" name=""/>
        <dsp:cNvSpPr/>
      </dsp:nvSpPr>
      <dsp:spPr>
        <a:xfrm>
          <a:off x="4035918" y="2046746"/>
          <a:ext cx="1618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26179" y="45720"/>
              </a:lnTo>
              <a:lnTo>
                <a:pt x="826179" y="53559"/>
              </a:lnTo>
              <a:lnTo>
                <a:pt x="1618158" y="53559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600" kern="1200">
            <a:latin typeface="NSimSun" panose="02010609030101010101" pitchFamily="49" charset="-122"/>
            <a:ea typeface="NSimSun" panose="02010609030101010101" pitchFamily="49" charset="-122"/>
          </a:endParaRPr>
        </a:p>
      </dsp:txBody>
      <dsp:txXfrm>
        <a:off x="4803778" y="2090433"/>
        <a:ext cx="82438" cy="4065"/>
      </dsp:txXfrm>
    </dsp:sp>
    <dsp:sp modelId="{D101C3F2-8BE0-4303-B800-551BDB3A9B5C}">
      <dsp:nvSpPr>
        <dsp:cNvPr id="0" name=""/>
        <dsp:cNvSpPr/>
      </dsp:nvSpPr>
      <dsp:spPr>
        <a:xfrm>
          <a:off x="14134" y="1562761"/>
          <a:ext cx="4023584" cy="10594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NSimSun" panose="02010609030101010101" pitchFamily="49" charset="-122"/>
              <a:ea typeface="NSimSun" panose="02010609030101010101" pitchFamily="49" charset="-122"/>
            </a:rPr>
            <a:t>розуміння </a:t>
          </a:r>
          <a:r>
            <a:rPr lang="uk-UA" sz="1600" kern="1200" dirty="0" err="1">
              <a:latin typeface="NSimSun" panose="02010609030101010101" pitchFamily="49" charset="-122"/>
              <a:ea typeface="NSimSun" panose="02010609030101010101" pitchFamily="49" charset="-122"/>
            </a:rPr>
            <a:t>причиннонаслідкових</a:t>
          </a:r>
          <a:r>
            <a:rPr lang="uk-UA" sz="1600" kern="1200" dirty="0">
              <a:latin typeface="NSimSun" panose="02010609030101010101" pitchFamily="49" charset="-122"/>
              <a:ea typeface="NSimSun" panose="02010609030101010101" pitchFamily="49" charset="-122"/>
            </a:rPr>
            <a:t> </a:t>
          </a:r>
          <a:r>
            <a:rPr lang="uk-UA" sz="1600" kern="1200" dirty="0" err="1">
              <a:latin typeface="NSimSun" panose="02010609030101010101" pitchFamily="49" charset="-122"/>
              <a:ea typeface="NSimSun" panose="02010609030101010101" pitchFamily="49" charset="-122"/>
            </a:rPr>
            <a:t>зв’язків</a:t>
          </a:r>
          <a:endParaRPr lang="ru-UA" sz="1600" kern="1200" dirty="0">
            <a:latin typeface="NSimSun" panose="02010609030101010101" pitchFamily="49" charset="-122"/>
            <a:ea typeface="NSimSun" panose="02010609030101010101" pitchFamily="49" charset="-122"/>
          </a:endParaRPr>
        </a:p>
      </dsp:txBody>
      <dsp:txXfrm>
        <a:off x="14134" y="1562761"/>
        <a:ext cx="4023584" cy="1059409"/>
      </dsp:txXfrm>
    </dsp:sp>
    <dsp:sp modelId="{EC1A725C-ED96-4F73-B335-A62B54136691}">
      <dsp:nvSpPr>
        <dsp:cNvPr id="0" name=""/>
        <dsp:cNvSpPr/>
      </dsp:nvSpPr>
      <dsp:spPr>
        <a:xfrm>
          <a:off x="1463962" y="2628210"/>
          <a:ext cx="5221220" cy="410319"/>
        </a:xfrm>
        <a:custGeom>
          <a:avLst/>
          <a:gdLst/>
          <a:ahLst/>
          <a:cxnLst/>
          <a:rect l="0" t="0" r="0" b="0"/>
          <a:pathLst>
            <a:path>
              <a:moveTo>
                <a:pt x="5221220" y="0"/>
              </a:moveTo>
              <a:lnTo>
                <a:pt x="5221220" y="222259"/>
              </a:lnTo>
              <a:lnTo>
                <a:pt x="0" y="222259"/>
              </a:lnTo>
              <a:lnTo>
                <a:pt x="0" y="410319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600" kern="1200">
            <a:latin typeface="NSimSun" panose="02010609030101010101" pitchFamily="49" charset="-122"/>
            <a:ea typeface="NSimSun" panose="02010609030101010101" pitchFamily="49" charset="-122"/>
          </a:endParaRPr>
        </a:p>
      </dsp:txBody>
      <dsp:txXfrm>
        <a:off x="3943577" y="2831337"/>
        <a:ext cx="261990" cy="4065"/>
      </dsp:txXfrm>
    </dsp:sp>
    <dsp:sp modelId="{8CC32E56-A10B-47F3-BF67-198B4D62FD9A}">
      <dsp:nvSpPr>
        <dsp:cNvPr id="0" name=""/>
        <dsp:cNvSpPr/>
      </dsp:nvSpPr>
      <dsp:spPr>
        <a:xfrm>
          <a:off x="5686477" y="1570601"/>
          <a:ext cx="1997410" cy="10594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 err="1">
              <a:latin typeface="NSimSun" panose="02010609030101010101" pitchFamily="49" charset="-122"/>
              <a:ea typeface="NSimSun" panose="02010609030101010101" pitchFamily="49" charset="-122"/>
            </a:rPr>
            <a:t>Інтраверт</a:t>
          </a:r>
          <a:endParaRPr lang="ru-UA" sz="1600" kern="1200" dirty="0">
            <a:latin typeface="NSimSun" panose="02010609030101010101" pitchFamily="49" charset="-122"/>
            <a:ea typeface="NSimSun" panose="02010609030101010101" pitchFamily="49" charset="-122"/>
          </a:endParaRPr>
        </a:p>
      </dsp:txBody>
      <dsp:txXfrm>
        <a:off x="5686477" y="1570601"/>
        <a:ext cx="1997410" cy="1059409"/>
      </dsp:txXfrm>
    </dsp:sp>
    <dsp:sp modelId="{1940D6E2-DDAC-437C-9293-349533D2CF49}">
      <dsp:nvSpPr>
        <dsp:cNvPr id="0" name=""/>
        <dsp:cNvSpPr/>
      </dsp:nvSpPr>
      <dsp:spPr>
        <a:xfrm>
          <a:off x="2863628" y="3554914"/>
          <a:ext cx="2299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2063" y="45720"/>
              </a:lnTo>
              <a:lnTo>
                <a:pt x="132063" y="57797"/>
              </a:lnTo>
              <a:lnTo>
                <a:pt x="229926" y="57797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600" kern="1200">
            <a:latin typeface="NSimSun" panose="02010609030101010101" pitchFamily="49" charset="-122"/>
            <a:ea typeface="NSimSun" panose="02010609030101010101" pitchFamily="49" charset="-122"/>
          </a:endParaRPr>
        </a:p>
      </dsp:txBody>
      <dsp:txXfrm>
        <a:off x="2972071" y="3598602"/>
        <a:ext cx="13040" cy="4065"/>
      </dsp:txXfrm>
    </dsp:sp>
    <dsp:sp modelId="{E0FECB98-133B-4017-82CF-9032567A5C7E}">
      <dsp:nvSpPr>
        <dsp:cNvPr id="0" name=""/>
        <dsp:cNvSpPr/>
      </dsp:nvSpPr>
      <dsp:spPr>
        <a:xfrm>
          <a:off x="62496" y="3070929"/>
          <a:ext cx="2802932" cy="10594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NSimSun" panose="02010609030101010101" pitchFamily="49" charset="-122"/>
              <a:ea typeface="NSimSun" panose="02010609030101010101" pitchFamily="49" charset="-122"/>
            </a:rPr>
            <a:t>систематизація</a:t>
          </a:r>
          <a:endParaRPr lang="ru-UA" sz="1600" kern="1200" dirty="0">
            <a:latin typeface="NSimSun" panose="02010609030101010101" pitchFamily="49" charset="-122"/>
            <a:ea typeface="NSimSun" panose="02010609030101010101" pitchFamily="49" charset="-122"/>
          </a:endParaRPr>
        </a:p>
      </dsp:txBody>
      <dsp:txXfrm>
        <a:off x="62496" y="3070929"/>
        <a:ext cx="2802932" cy="1059409"/>
      </dsp:txXfrm>
    </dsp:sp>
    <dsp:sp modelId="{BFA67FE7-E0A8-4593-A11C-547910BB0998}">
      <dsp:nvSpPr>
        <dsp:cNvPr id="0" name=""/>
        <dsp:cNvSpPr/>
      </dsp:nvSpPr>
      <dsp:spPr>
        <a:xfrm>
          <a:off x="5602096" y="3566991"/>
          <a:ext cx="2983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6264" y="45720"/>
              </a:lnTo>
              <a:lnTo>
                <a:pt x="166264" y="74154"/>
              </a:lnTo>
              <a:lnTo>
                <a:pt x="298328" y="74154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600" kern="1200">
            <a:latin typeface="NSimSun" panose="02010609030101010101" pitchFamily="49" charset="-122"/>
            <a:ea typeface="NSimSun" panose="02010609030101010101" pitchFamily="49" charset="-122"/>
          </a:endParaRPr>
        </a:p>
      </dsp:txBody>
      <dsp:txXfrm>
        <a:off x="5743006" y="3610679"/>
        <a:ext cx="16507" cy="4065"/>
      </dsp:txXfrm>
    </dsp:sp>
    <dsp:sp modelId="{EF8B5EC8-2024-401C-9CD1-119ABF851703}">
      <dsp:nvSpPr>
        <dsp:cNvPr id="0" name=""/>
        <dsp:cNvSpPr/>
      </dsp:nvSpPr>
      <dsp:spPr>
        <a:xfrm>
          <a:off x="3125955" y="3083007"/>
          <a:ext cx="2477941" cy="10594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NSimSun" panose="02010609030101010101" pitchFamily="49" charset="-122"/>
              <a:ea typeface="NSimSun" panose="02010609030101010101" pitchFamily="49" charset="-122"/>
            </a:rPr>
            <a:t>Класифікація</a:t>
          </a:r>
          <a:endParaRPr lang="ru-UA" sz="1600" kern="1200" dirty="0">
            <a:latin typeface="NSimSun" panose="02010609030101010101" pitchFamily="49" charset="-122"/>
            <a:ea typeface="NSimSun" panose="02010609030101010101" pitchFamily="49" charset="-122"/>
          </a:endParaRPr>
        </a:p>
      </dsp:txBody>
      <dsp:txXfrm>
        <a:off x="3125955" y="3083007"/>
        <a:ext cx="2477941" cy="1059409"/>
      </dsp:txXfrm>
    </dsp:sp>
    <dsp:sp modelId="{FD0E8F7A-8A77-4541-ADA9-BABC8D793D97}">
      <dsp:nvSpPr>
        <dsp:cNvPr id="0" name=""/>
        <dsp:cNvSpPr/>
      </dsp:nvSpPr>
      <dsp:spPr>
        <a:xfrm>
          <a:off x="5932825" y="3111441"/>
          <a:ext cx="2734088" cy="10594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NSimSun" panose="02010609030101010101" pitchFamily="49" charset="-122"/>
              <a:ea typeface="NSimSun" panose="02010609030101010101" pitchFamily="49" charset="-122"/>
            </a:rPr>
            <a:t>Інтенсивність розумової праці</a:t>
          </a:r>
          <a:endParaRPr lang="ru-UA" sz="1600" kern="1200" dirty="0">
            <a:latin typeface="NSimSun" panose="02010609030101010101" pitchFamily="49" charset="-122"/>
            <a:ea typeface="NSimSun" panose="02010609030101010101" pitchFamily="49" charset="-122"/>
          </a:endParaRPr>
        </a:p>
      </dsp:txBody>
      <dsp:txXfrm>
        <a:off x="5932825" y="3111441"/>
        <a:ext cx="2734088" cy="10594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EB3A9-2659-4300-A79F-921BA825A6DA}">
      <dsp:nvSpPr>
        <dsp:cNvPr id="0" name=""/>
        <dsp:cNvSpPr/>
      </dsp:nvSpPr>
      <dsp:spPr>
        <a:xfrm>
          <a:off x="38" y="274111"/>
          <a:ext cx="3685337" cy="14610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uk-UA" sz="2900" kern="1200" dirty="0"/>
            <a:t>загальні розумові здібності</a:t>
          </a:r>
          <a:endParaRPr lang="ru-UA" sz="2900" kern="1200" dirty="0"/>
        </a:p>
      </dsp:txBody>
      <dsp:txXfrm>
        <a:off x="38" y="274111"/>
        <a:ext cx="3685337" cy="1461031"/>
      </dsp:txXfrm>
    </dsp:sp>
    <dsp:sp modelId="{CD650707-F300-4F0C-ACD6-08831796231E}">
      <dsp:nvSpPr>
        <dsp:cNvPr id="0" name=""/>
        <dsp:cNvSpPr/>
      </dsp:nvSpPr>
      <dsp:spPr>
        <a:xfrm>
          <a:off x="1" y="1735139"/>
          <a:ext cx="3685337" cy="256784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UA" sz="2900" kern="1200" dirty="0"/>
        </a:p>
      </dsp:txBody>
      <dsp:txXfrm>
        <a:off x="1" y="1735139"/>
        <a:ext cx="3685337" cy="2567840"/>
      </dsp:txXfrm>
    </dsp:sp>
    <dsp:sp modelId="{F6CF9C81-AF87-4687-B398-5B61B02109B9}">
      <dsp:nvSpPr>
        <dsp:cNvPr id="0" name=""/>
        <dsp:cNvSpPr/>
      </dsp:nvSpPr>
      <dsp:spPr>
        <a:xfrm>
          <a:off x="4121794" y="274104"/>
          <a:ext cx="3685337" cy="1461031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здібності в спеціальній галузі знань</a:t>
          </a:r>
          <a:endParaRPr lang="ru-UA" sz="2900" kern="1200" dirty="0"/>
        </a:p>
      </dsp:txBody>
      <dsp:txXfrm>
        <a:off x="4121794" y="274104"/>
        <a:ext cx="3685337" cy="1461031"/>
      </dsp:txXfrm>
    </dsp:sp>
    <dsp:sp modelId="{D5CB80BA-5350-4747-A60D-E1D1A47C2FE9}">
      <dsp:nvSpPr>
        <dsp:cNvPr id="0" name=""/>
        <dsp:cNvSpPr/>
      </dsp:nvSpPr>
      <dsp:spPr>
        <a:xfrm>
          <a:off x="4121794" y="1735136"/>
          <a:ext cx="3685337" cy="2541335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UA" sz="2900" kern="1200" dirty="0"/>
        </a:p>
      </dsp:txBody>
      <dsp:txXfrm>
        <a:off x="4121794" y="1735136"/>
        <a:ext cx="3685337" cy="2541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E679-DC9A-4613-B458-A173CD2F66F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0306-BB4E-4951-A511-5BCF852A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5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E679-DC9A-4613-B458-A173CD2F66F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0306-BB4E-4951-A511-5BCF852A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2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E679-DC9A-4613-B458-A173CD2F66F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0306-BB4E-4951-A511-5BCF852A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8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E679-DC9A-4613-B458-A173CD2F66F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0306-BB4E-4951-A511-5BCF852A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0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E679-DC9A-4613-B458-A173CD2F66F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0306-BB4E-4951-A511-5BCF852A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2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E679-DC9A-4613-B458-A173CD2F66F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0306-BB4E-4951-A511-5BCF852A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4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E679-DC9A-4613-B458-A173CD2F66F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0306-BB4E-4951-A511-5BCF852A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4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E679-DC9A-4613-B458-A173CD2F66F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0306-BB4E-4951-A511-5BCF852A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0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E679-DC9A-4613-B458-A173CD2F66F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0306-BB4E-4951-A511-5BCF852A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0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E679-DC9A-4613-B458-A173CD2F66F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0306-BB4E-4951-A511-5BCF852A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8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E679-DC9A-4613-B458-A173CD2F66F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0306-BB4E-4951-A511-5BCF852A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5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2E679-DC9A-4613-B458-A173CD2F66F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B0306-BB4E-4951-A511-5BCF852A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8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8132"/>
            <a:ext cx="7772400" cy="2387600"/>
          </a:xfrm>
        </p:spPr>
        <p:txBody>
          <a:bodyPr>
            <a:normAutofit/>
          </a:bodyPr>
          <a:lstStyle/>
          <a:p>
            <a:r>
              <a:rPr lang="uk-UA" sz="6600" dirty="0">
                <a:solidFill>
                  <a:schemeClr val="bg1"/>
                </a:solidFill>
                <a:latin typeface="+mn-lt"/>
              </a:rPr>
              <a:t>Інтелектуальна обдарованість</a:t>
            </a:r>
            <a:endParaRPr lang="en-US" sz="6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76068"/>
            <a:ext cx="6858000" cy="1655762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сутність, ознаки та різновиди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016"/>
            <a:ext cx="7886700" cy="108718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Slide title</a:t>
            </a: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188389" y="2217565"/>
            <a:ext cx="5105400" cy="555625"/>
            <a:chOff x="1248" y="2030"/>
            <a:chExt cx="321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5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>
                  <a:solidFill>
                    <a:srgbClr val="000000"/>
                  </a:solidFill>
                  <a:latin typeface="MS UI Gothic" panose="020B0600070205080204" pitchFamily="34" charset="-128"/>
                  <a:ea typeface="MS UI Gothic" panose="020B0600070205080204" pitchFamily="34" charset="-128"/>
                </a:rPr>
                <a:t>Сутність</a:t>
              </a:r>
              <a:endParaRPr lang="en-US" sz="2400" dirty="0">
                <a:solidFill>
                  <a:srgbClr val="000000"/>
                </a:solidFill>
                <a:latin typeface="MS UI Gothic" panose="020B0600070205080204" pitchFamily="34" charset="-128"/>
                <a:ea typeface="MS UI Gothic" panose="020B0600070205080204" pitchFamily="34" charset="-128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916926" y="3229592"/>
            <a:ext cx="5105400" cy="555625"/>
            <a:chOff x="1248" y="2640"/>
            <a:chExt cx="3216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2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>
                  <a:solidFill>
                    <a:srgbClr val="000000"/>
                  </a:solidFill>
                  <a:latin typeface="MS UI Gothic" panose="020B0600070205080204" pitchFamily="34" charset="-128"/>
                  <a:ea typeface="MS UI Gothic" panose="020B0600070205080204" pitchFamily="34" charset="-128"/>
                </a:rPr>
                <a:t>Ознаки</a:t>
              </a:r>
              <a:endParaRPr lang="en-US" sz="2400" dirty="0">
                <a:solidFill>
                  <a:srgbClr val="000000"/>
                </a:solidFill>
                <a:latin typeface="MS UI Gothic" panose="020B0600070205080204" pitchFamily="34" charset="-128"/>
                <a:ea typeface="MS UI Gothic" panose="020B0600070205080204" pitchFamily="34" charset="-128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2735580" y="4196242"/>
            <a:ext cx="5105400" cy="555625"/>
            <a:chOff x="1248" y="3230"/>
            <a:chExt cx="3216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7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>
                  <a:solidFill>
                    <a:srgbClr val="000000"/>
                  </a:solidFill>
                  <a:latin typeface="MS UI Gothic" panose="020B0600070205080204" pitchFamily="34" charset="-128"/>
                  <a:ea typeface="MS UI Gothic" panose="020B0600070205080204" pitchFamily="34" charset="-128"/>
                </a:rPr>
                <a:t>Різновиди</a:t>
              </a:r>
              <a:endParaRPr lang="en-US" sz="2400" dirty="0">
                <a:solidFill>
                  <a:srgbClr val="000000"/>
                </a:solidFill>
                <a:latin typeface="MS UI Gothic" panose="020B0600070205080204" pitchFamily="34" charset="-128"/>
                <a:ea typeface="MS UI Gothic" panose="020B0600070205080204" pitchFamily="34" charset="-128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882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8AB25-D427-46F6-9BC7-FE16DBEF7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51709"/>
            <a:ext cx="7886700" cy="1325563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Інтелектуальна обдарованість</a:t>
            </a: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04E367-7431-453A-9BE3-314E406BD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188" y="2160103"/>
            <a:ext cx="4381162" cy="451899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100" dirty="0" err="1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високий</a:t>
            </a:r>
            <a:r>
              <a:rPr lang="ru-RU" sz="4100" dirty="0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 </a:t>
            </a:r>
            <a:r>
              <a:rPr lang="ru-RU" sz="4100" dirty="0" err="1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рівень</a:t>
            </a:r>
            <a:r>
              <a:rPr lang="ru-RU" sz="4100" dirty="0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 </a:t>
            </a:r>
            <a:r>
              <a:rPr lang="ru-RU" sz="4100" dirty="0" err="1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розвитку</a:t>
            </a:r>
            <a:r>
              <a:rPr lang="ru-RU" sz="4100" dirty="0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 </a:t>
            </a:r>
            <a:r>
              <a:rPr lang="ru-RU" sz="4100" dirty="0" err="1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інтелектуальних</a:t>
            </a:r>
            <a:r>
              <a:rPr lang="ru-RU" sz="4100" dirty="0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 </a:t>
            </a:r>
            <a:r>
              <a:rPr lang="ru-RU" sz="4100" dirty="0" err="1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здібностей</a:t>
            </a:r>
            <a:r>
              <a:rPr lang="ru-RU" sz="4100" dirty="0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, </a:t>
            </a:r>
            <a:r>
              <a:rPr lang="ru-RU" sz="4100" dirty="0" err="1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що</a:t>
            </a:r>
            <a:r>
              <a:rPr lang="ru-RU" sz="4100" dirty="0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 </a:t>
            </a:r>
            <a:r>
              <a:rPr lang="ru-RU" sz="4100" dirty="0" err="1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дозволяє</a:t>
            </a:r>
            <a:r>
              <a:rPr lang="ru-RU" sz="4100" dirty="0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 </a:t>
            </a:r>
            <a:r>
              <a:rPr lang="ru-RU" sz="4100" dirty="0" err="1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учневі</a:t>
            </a:r>
            <a:r>
              <a:rPr lang="ru-RU" sz="4100" dirty="0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 </a:t>
            </a:r>
            <a:r>
              <a:rPr lang="ru-RU" sz="4100" dirty="0" err="1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швидко</a:t>
            </a:r>
            <a:r>
              <a:rPr lang="ru-RU" sz="4100" dirty="0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 </a:t>
            </a:r>
            <a:r>
              <a:rPr lang="ru-RU" sz="4100" dirty="0" err="1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оволодівати</a:t>
            </a:r>
            <a:r>
              <a:rPr lang="ru-RU" sz="4100" dirty="0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 </a:t>
            </a:r>
            <a:r>
              <a:rPr lang="ru-RU" sz="4100" dirty="0" err="1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поняттями</a:t>
            </a:r>
            <a:r>
              <a:rPr lang="ru-RU" sz="4100" dirty="0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, легко </a:t>
            </a:r>
            <a:r>
              <a:rPr lang="ru-RU" sz="4100" dirty="0" err="1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запам’ятовувати</a:t>
            </a:r>
            <a:r>
              <a:rPr lang="ru-RU" sz="4100" dirty="0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 та </a:t>
            </a:r>
            <a:r>
              <a:rPr lang="ru-RU" sz="4100" dirty="0" err="1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зберігати</a:t>
            </a:r>
            <a:r>
              <a:rPr lang="ru-RU" sz="4100" dirty="0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 </a:t>
            </a:r>
            <a:r>
              <a:rPr lang="ru-RU" sz="4100" dirty="0" err="1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інформацію</a:t>
            </a:r>
            <a:r>
              <a:rPr lang="ru-RU" sz="4100" dirty="0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, </a:t>
            </a:r>
            <a:r>
              <a:rPr lang="ru-RU" sz="4100" dirty="0" err="1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встигати</a:t>
            </a:r>
            <a:r>
              <a:rPr lang="ru-RU" sz="4100" dirty="0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 у </a:t>
            </a:r>
            <a:r>
              <a:rPr lang="ru-RU" sz="4100" dirty="0" err="1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багатьох</a:t>
            </a:r>
            <a:r>
              <a:rPr lang="ru-RU" sz="4100" dirty="0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 </a:t>
            </a:r>
            <a:r>
              <a:rPr lang="ru-RU" sz="4100" dirty="0" err="1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галузях</a:t>
            </a:r>
            <a:r>
              <a:rPr lang="ru-RU" sz="4100" dirty="0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 </a:t>
            </a:r>
            <a:r>
              <a:rPr lang="ru-RU" sz="4100" dirty="0" err="1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знань</a:t>
            </a:r>
            <a:r>
              <a:rPr lang="ru-RU" sz="4100" dirty="0">
                <a:latin typeface="Segoe UI Semilight" panose="020B0402040204020203" pitchFamily="34" charset="0"/>
                <a:ea typeface="MS UI Gothic" panose="020B0600070205080204" pitchFamily="34" charset="-128"/>
                <a:cs typeface="Segoe UI Semilight" panose="020B0402040204020203" pitchFamily="34" charset="0"/>
              </a:rPr>
              <a:t>.</a:t>
            </a:r>
            <a:endParaRPr lang="ru-UA" sz="4100" dirty="0">
              <a:latin typeface="Segoe UI Semilight" panose="020B0402040204020203" pitchFamily="34" charset="0"/>
              <a:ea typeface="MS UI Gothic" panose="020B0600070205080204" pitchFamily="34" charset="-128"/>
              <a:cs typeface="Segoe UI Semilight" panose="020B04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E5F981-1986-42D8-9725-C944C518A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2" y="2544416"/>
            <a:ext cx="4019836" cy="307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0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507EB-25F1-4642-AFD1-31D6CDE36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627" y="0"/>
            <a:ext cx="7886700" cy="1325563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Концепція Джозефа </a:t>
            </a:r>
            <a:r>
              <a:rPr lang="uk-UA" dirty="0" err="1">
                <a:solidFill>
                  <a:schemeClr val="bg1"/>
                </a:solidFill>
              </a:rPr>
              <a:t>Рензуллі</a:t>
            </a: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7F4C47-B048-4D59-9583-51019DB60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3" y="2958681"/>
            <a:ext cx="517640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dirty="0">
                <a:latin typeface="Gabriola" panose="04040605051002020D02" pitchFamily="82" charset="0"/>
              </a:rPr>
              <a:t>Складники обдарованості:</a:t>
            </a:r>
          </a:p>
          <a:p>
            <a:r>
              <a:rPr lang="ru-RU" sz="4400" dirty="0">
                <a:latin typeface="Gabriola" panose="04040605051002020D02" pitchFamily="82" charset="0"/>
              </a:rPr>
              <a:t>інтелектуальні здібності;</a:t>
            </a:r>
          </a:p>
          <a:p>
            <a:r>
              <a:rPr lang="uk-UA" sz="4400" dirty="0">
                <a:latin typeface="Gabriola" panose="04040605051002020D02" pitchFamily="82" charset="0"/>
              </a:rPr>
              <a:t>креативність;</a:t>
            </a:r>
          </a:p>
          <a:p>
            <a:r>
              <a:rPr lang="uk-UA" sz="4400" dirty="0">
                <a:latin typeface="Gabriola" panose="04040605051002020D02" pitchFamily="82" charset="0"/>
              </a:rPr>
              <a:t>висока мотивація.</a:t>
            </a:r>
            <a:endParaRPr lang="ru-UA" sz="4400" dirty="0">
              <a:latin typeface="Gabriola" panose="04040605051002020D02" pitchFamily="8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97D879-D12F-4468-80BF-C61E95889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23" y="2069146"/>
            <a:ext cx="3346704" cy="44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4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1D670-B10A-4102-9EF2-C50F09FF2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43680" y="1881875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Джозеф </a:t>
            </a:r>
            <a:r>
              <a:rPr lang="uk-UA" dirty="0" err="1"/>
              <a:t>Рензуллі</a:t>
            </a:r>
            <a:r>
              <a:rPr lang="uk-UA" dirty="0"/>
              <a:t> </a:t>
            </a:r>
            <a:br>
              <a:rPr lang="uk-UA" dirty="0"/>
            </a:br>
            <a:r>
              <a:rPr lang="uk-UA" b="1" i="1" dirty="0">
                <a:latin typeface="Bahnschrift Light SemiCondensed" panose="020B0502040204020203" pitchFamily="34" charset="0"/>
              </a:rPr>
              <a:t>Структура</a:t>
            </a:r>
            <a:br>
              <a:rPr lang="uk-UA" b="1" i="1" dirty="0">
                <a:latin typeface="Bahnschrift Light SemiCondensed" panose="020B0502040204020203" pitchFamily="34" charset="0"/>
              </a:rPr>
            </a:br>
            <a:r>
              <a:rPr lang="uk-UA" b="1" i="1" dirty="0">
                <a:latin typeface="Bahnschrift Light SemiCondensed" panose="020B0502040204020203" pitchFamily="34" charset="0"/>
              </a:rPr>
              <a:t> обдарованості</a:t>
            </a:r>
            <a:endParaRPr lang="ru-UA" b="1" i="1" dirty="0">
              <a:latin typeface="Bahnschrift Light SemiCondensed" panose="020B0502040204020203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6CDB7C5-0603-43D0-9332-2578374DAA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003708"/>
              </p:ext>
            </p:extLst>
          </p:nvPr>
        </p:nvGraphicFramePr>
        <p:xfrm>
          <a:off x="2716696" y="967408"/>
          <a:ext cx="7580242" cy="5535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E3C47D-46A3-4E5D-87BF-C0CA5542AC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4" t="6016" r="9565" b="957"/>
          <a:stretch/>
        </p:blipFill>
        <p:spPr>
          <a:xfrm>
            <a:off x="151572" y="3473412"/>
            <a:ext cx="3696196" cy="329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3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EF1BE-3A78-47D0-960E-1D464D19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093" y="0"/>
            <a:ext cx="7886700" cy="1325563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Ознаки обдарованості</a:t>
            </a:r>
            <a:endParaRPr lang="ru-UA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DF24978-2F7A-4CBA-82B8-DAA567CB49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498062"/>
              </p:ext>
            </p:extLst>
          </p:nvPr>
        </p:nvGraphicFramePr>
        <p:xfrm>
          <a:off x="304800" y="1802295"/>
          <a:ext cx="8839200" cy="4598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146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EF8B6-CCAA-4F7C-A7FE-0A616CFB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89" y="18255"/>
            <a:ext cx="8324022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</a:t>
            </a:r>
            <a:r>
              <a:rPr lang="uk-UA" dirty="0" err="1">
                <a:solidFill>
                  <a:schemeClr val="bg1"/>
                </a:solidFill>
              </a:rPr>
              <a:t>ізновиди</a:t>
            </a:r>
            <a:r>
              <a:rPr lang="uk-UA" dirty="0">
                <a:solidFill>
                  <a:schemeClr val="bg1"/>
                </a:solidFill>
              </a:rPr>
              <a:t> інтелектуальної обдарованості</a:t>
            </a:r>
            <a:endParaRPr lang="ru-UA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9DC1164-66B3-43AF-B7C6-F40E88A11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104825"/>
              </p:ext>
            </p:extLst>
          </p:nvPr>
        </p:nvGraphicFramePr>
        <p:xfrm>
          <a:off x="628650" y="1693863"/>
          <a:ext cx="7886700" cy="4627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F6133E-9257-4671-ACD7-D9B19B0015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3551583"/>
            <a:ext cx="3473165" cy="23142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8B4BA9-AD02-40AE-8697-9156088861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6" y="3551584"/>
            <a:ext cx="3370284" cy="231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4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2176AD-2FD1-4F76-8C1C-27A60E282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64" y="1603271"/>
            <a:ext cx="8609671" cy="5036068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D5201E-1EF0-4D73-9689-D3579F5D25ED}"/>
              </a:ext>
            </a:extLst>
          </p:cNvPr>
          <p:cNvSpPr/>
          <p:nvPr/>
        </p:nvSpPr>
        <p:spPr>
          <a:xfrm>
            <a:off x="1050078" y="2955235"/>
            <a:ext cx="7043842" cy="26834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Дякую</a:t>
            </a:r>
            <a:r>
              <a:rPr lang="ru-RU" sz="6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 за </a:t>
            </a:r>
            <a:r>
              <a:rPr lang="ru-RU" sz="6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увагу</a:t>
            </a:r>
            <a:r>
              <a:rPr lang="ru-RU" sz="6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9984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99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MS UI Gothic</vt:lpstr>
      <vt:lpstr>NSimSun</vt:lpstr>
      <vt:lpstr>Arial</vt:lpstr>
      <vt:lpstr>Bahnschrift Light SemiCondensed</vt:lpstr>
      <vt:lpstr>Calibri</vt:lpstr>
      <vt:lpstr>Calibri Light</vt:lpstr>
      <vt:lpstr>Gabriola</vt:lpstr>
      <vt:lpstr>Lucida Sans Unicode</vt:lpstr>
      <vt:lpstr>Segoe UI Semilight</vt:lpstr>
      <vt:lpstr>Times New Roman</vt:lpstr>
      <vt:lpstr>Office Theme</vt:lpstr>
      <vt:lpstr>Інтелектуальна обдарованість</vt:lpstr>
      <vt:lpstr>Slide title</vt:lpstr>
      <vt:lpstr>Інтелектуальна обдарованість</vt:lpstr>
      <vt:lpstr>Концепція Джозефа Рензуллі</vt:lpstr>
      <vt:lpstr>Джозеф Рензуллі  Структура  обдарованості</vt:lpstr>
      <vt:lpstr>Ознаки обдарованості</vt:lpstr>
      <vt:lpstr>Різновиди інтелектуальної обдарованості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Руслана</cp:lastModifiedBy>
  <cp:revision>14</cp:revision>
  <dcterms:created xsi:type="dcterms:W3CDTF">2019-08-22T12:42:10Z</dcterms:created>
  <dcterms:modified xsi:type="dcterms:W3CDTF">2020-07-20T16:51:40Z</dcterms:modified>
</cp:coreProperties>
</file>