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846640" cy="1470025"/>
          </a:xfrm>
        </p:spPr>
        <p:txBody>
          <a:bodyPr>
            <a:normAutofit fontScale="90000"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Транспорт речовин у тварин. Незамкнена та замкнена кровоносна системи. Кров, її основні функції.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розглянути транспорт речовин у тварин; ознайомити учнів із незамкненою та замкненою кровоносними системами; пояснити </a:t>
            </a: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язок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між транспортом та елементами крові; розвивати вміння порівнювати будову з виконуваними функціями; виховувати бережливе ставлення до тварин.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Еритроцити транспортують кисень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:\Галя\images (52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254265"/>
            <a:ext cx="1944216" cy="1690623"/>
          </a:xfrm>
          <a:prstGeom prst="rect">
            <a:avLst/>
          </a:prstGeom>
          <a:noFill/>
        </p:spPr>
      </p:pic>
      <p:pic>
        <p:nvPicPr>
          <p:cNvPr id="2051" name="Picture 3" descr="H:\Галя\images (55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276872"/>
            <a:ext cx="3168352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Тромбоцити, беруть участь в зсіданні крові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:\Галя\images (57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276872"/>
            <a:ext cx="6480720" cy="22244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Лейкоцити, виконують захисну функцію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:\Біологія\320px-Bio8_10_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3048000" cy="2038350"/>
          </a:xfrm>
          <a:prstGeom prst="rect">
            <a:avLst/>
          </a:prstGeom>
          <a:noFill/>
        </p:spPr>
      </p:pic>
      <p:pic>
        <p:nvPicPr>
          <p:cNvPr id="1027" name="Picture 3" descr="H:\Біологія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132856"/>
            <a:ext cx="1368152" cy="3435927"/>
          </a:xfrm>
          <a:prstGeom prst="rect">
            <a:avLst/>
          </a:prstGeom>
          <a:noFill/>
        </p:spPr>
      </p:pic>
      <p:pic>
        <p:nvPicPr>
          <p:cNvPr id="1028" name="Picture 4" descr="H:\Біологія\images (9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149080"/>
            <a:ext cx="3744416" cy="24379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Питання для обговорення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Які функції виконує кровоносна система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Які типи кровоносних систем ви знаєте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Чим відрізняється замкнена кровоносна система від незамкненої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Яку будову має кров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Чому еритроцити мають велику площу поверхні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Що транспортують еритроцити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Яку функцію виконують тромбоцити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Яку функцію виконують лейкоцити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Яку функцію виконує плазма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Основні поняття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Транспорт речовин – це здатність органів забезпечувати організм поживними речовинами та виконувати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життєвоважливі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функції для організму.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Замкнена кровоносна  система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Кровоносна система –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система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судин і порожнин, по яких  циркулює кров чи гемолімфа.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Замкнена кровоносна система – це система судин і серце  по яких рухається кров (наприклад, кільчасті черви, всі хребетні).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Приклади замкнених систем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:\Галя\image01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4038600" cy="1401934"/>
          </a:xfrm>
          <a:prstGeom prst="rect">
            <a:avLst/>
          </a:prstGeom>
          <a:noFill/>
        </p:spPr>
      </p:pic>
      <p:pic>
        <p:nvPicPr>
          <p:cNvPr id="1027" name="Picture 3" descr="H:\Галя\images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844824"/>
            <a:ext cx="3161481" cy="2936949"/>
          </a:xfrm>
          <a:prstGeom prst="rect">
            <a:avLst/>
          </a:prstGeom>
          <a:noFill/>
        </p:spPr>
      </p:pic>
      <p:pic>
        <p:nvPicPr>
          <p:cNvPr id="1028" name="Picture 4" descr="H:\Галя\images (6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429000"/>
            <a:ext cx="3752850" cy="1435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Незамкнена кровоносна система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Незамкнена кровоносна система --  це система по якій частина свого шляху кров проходить по системі не сформованих у судин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лакунів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і синусів (наприклад, членистоногі, молюски, голкошкірі та ін.</a:t>
            </a:r>
            <a:r>
              <a:rPr lang="uk-UA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Приклади незамкнених систем</a:t>
            </a:r>
            <a:endParaRPr lang="ru-RU" dirty="0"/>
          </a:p>
        </p:txBody>
      </p:sp>
      <p:pic>
        <p:nvPicPr>
          <p:cNvPr id="2050" name="Picture 2" descr="H:\Галя\images (5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72816"/>
            <a:ext cx="2686050" cy="1704975"/>
          </a:xfrm>
          <a:prstGeom prst="rect">
            <a:avLst/>
          </a:prstGeom>
          <a:noFill/>
        </p:spPr>
      </p:pic>
      <p:pic>
        <p:nvPicPr>
          <p:cNvPr id="2051" name="Picture 3" descr="H:\Галя\images (8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844824"/>
            <a:ext cx="4176464" cy="1571625"/>
          </a:xfrm>
          <a:prstGeom prst="rect">
            <a:avLst/>
          </a:prstGeom>
          <a:noFill/>
        </p:spPr>
      </p:pic>
      <p:pic>
        <p:nvPicPr>
          <p:cNvPr id="2052" name="Picture 4" descr="H:\Галя\images (9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3861048"/>
            <a:ext cx="1885950" cy="2428875"/>
          </a:xfrm>
          <a:prstGeom prst="rect">
            <a:avLst/>
          </a:prstGeom>
          <a:noFill/>
        </p:spPr>
      </p:pic>
      <p:pic>
        <p:nvPicPr>
          <p:cNvPr id="2053" name="Picture 5" descr="H:\Галя\images (62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4005064"/>
            <a:ext cx="3816424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Вкажіть тип кровоносної системи у тварин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:\Галина\images (6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00808"/>
            <a:ext cx="2686050" cy="2366789"/>
          </a:xfrm>
          <a:prstGeom prst="rect">
            <a:avLst/>
          </a:prstGeom>
          <a:noFill/>
        </p:spPr>
      </p:pic>
      <p:pic>
        <p:nvPicPr>
          <p:cNvPr id="3075" name="Picture 3" descr="H:\Галина\images (38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772816"/>
            <a:ext cx="1854324" cy="2304256"/>
          </a:xfrm>
          <a:prstGeom prst="rect">
            <a:avLst/>
          </a:prstGeom>
          <a:noFill/>
        </p:spPr>
      </p:pic>
      <p:pic>
        <p:nvPicPr>
          <p:cNvPr id="3076" name="Picture 4" descr="H:\Галина\images (48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4581128"/>
            <a:ext cx="2533650" cy="1809750"/>
          </a:xfrm>
          <a:prstGeom prst="rect">
            <a:avLst/>
          </a:prstGeom>
          <a:noFill/>
        </p:spPr>
      </p:pic>
      <p:pic>
        <p:nvPicPr>
          <p:cNvPr id="3077" name="Picture 5" descr="H:\Галя\images (7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4653136"/>
            <a:ext cx="2362200" cy="1771650"/>
          </a:xfrm>
          <a:prstGeom prst="rect">
            <a:avLst/>
          </a:prstGeom>
          <a:noFill/>
        </p:spPr>
      </p:pic>
      <p:pic>
        <p:nvPicPr>
          <p:cNvPr id="3078" name="Picture 6" descr="H:\Галя\images (78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1772816"/>
            <a:ext cx="2466975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Кров, її основні функції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Кров – рідина, що циркулює у кровоносній системі всіх хребетних і деяких безхребетних тварин; різновид сполучної тканини.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Функції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Дихальна(транспортує кисень та вуглекислий газ );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Трофічна та секреторна (транспортує поживні речовини  і  продукти обміну речовин);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Регуляторна (переносить гормони);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Захисна (містить речовини і клітини, здатні руйнувати і поглинати чужорідні тіла)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Формені елементи крові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:\Галя\завантаження (2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628800"/>
            <a:ext cx="2952328" cy="2232248"/>
          </a:xfrm>
          <a:prstGeom prst="rect">
            <a:avLst/>
          </a:prstGeom>
          <a:noFill/>
        </p:spPr>
      </p:pic>
      <p:pic>
        <p:nvPicPr>
          <p:cNvPr id="1027" name="Picture 3" descr="H:\Галя\images (49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700808"/>
            <a:ext cx="3368030" cy="2232248"/>
          </a:xfrm>
          <a:prstGeom prst="rect">
            <a:avLst/>
          </a:prstGeom>
          <a:noFill/>
        </p:spPr>
      </p:pic>
      <p:pic>
        <p:nvPicPr>
          <p:cNvPr id="1028" name="Picture 4" descr="H:\Галя\images (50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4149080"/>
            <a:ext cx="4608512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166</TotalTime>
  <Words>300</Words>
  <Application>Microsoft Office PowerPoint</Application>
  <PresentationFormat>Экран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Транспорт речовин у тварин. Незамкнена та замкнена кровоносна системи. Кров, її основні функції.</vt:lpstr>
      <vt:lpstr>Основні поняття</vt:lpstr>
      <vt:lpstr>Замкнена кровоносна  система </vt:lpstr>
      <vt:lpstr>Приклади замкнених систем</vt:lpstr>
      <vt:lpstr>Незамкнена кровоносна система</vt:lpstr>
      <vt:lpstr>Приклади незамкнених систем</vt:lpstr>
      <vt:lpstr>Вкажіть тип кровоносної системи у тварин</vt:lpstr>
      <vt:lpstr>Кров, її основні функції</vt:lpstr>
      <vt:lpstr>Формені елементи крові</vt:lpstr>
      <vt:lpstr> Еритроцити транспортують кисень </vt:lpstr>
      <vt:lpstr>Тромбоцити, беруть участь в зсіданні крові</vt:lpstr>
      <vt:lpstr>Лейкоцити, виконують захисну функцію</vt:lpstr>
      <vt:lpstr>Питання для обговорення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Транспорт речовин у тварин. Незамкнена та замкнена кровоносна системи. Кров, її основні функції.</dc:title>
  <dc:creator>UZER</dc:creator>
  <cp:lastModifiedBy>UZER</cp:lastModifiedBy>
  <cp:revision>26</cp:revision>
  <dcterms:created xsi:type="dcterms:W3CDTF">2015-02-04T18:32:52Z</dcterms:created>
  <dcterms:modified xsi:type="dcterms:W3CDTF">2015-02-11T17:45:16Z</dcterms:modified>
</cp:coreProperties>
</file>