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B92D14"/>
    <a:srgbClr val="35759D"/>
    <a:srgbClr val="35B19D"/>
    <a:srgbClr val="000000"/>
    <a:srgbClr val="E8E8E8"/>
    <a:srgbClr val="1E1E2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2616" y="-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3548D4-7E0F-46D0-ACDC-31E18CAE70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33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E19DA-4B08-47C9-A6BF-00797AC16621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0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4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7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6720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39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1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70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44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58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0395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23728" y="980728"/>
            <a:ext cx="5544616" cy="1800200"/>
          </a:xfrm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algn="l"/>
            <a:r>
              <a:rPr lang="ru-RU" sz="4500" dirty="0"/>
              <a:t>	</a:t>
            </a:r>
            <a:r>
              <a:rPr lang="ru-RU" sz="6600" dirty="0" err="1" smtClean="0"/>
              <a:t>Сусп</a:t>
            </a:r>
            <a:r>
              <a:rPr lang="uk-UA" sz="6600" dirty="0" err="1" smtClean="0"/>
              <a:t>ільно-побутові</a:t>
            </a:r>
            <a:r>
              <a:rPr lang="uk-UA" sz="6600" dirty="0" smtClean="0"/>
              <a:t> пісні</a:t>
            </a:r>
            <a:endParaRPr lang="ru-RU" sz="6600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796136" y="5301208"/>
            <a:ext cx="2895600" cy="421754"/>
          </a:xfrm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uk-UA" dirty="0" smtClean="0"/>
              <a:t>Підготувала Чурсіна </a:t>
            </a:r>
            <a:r>
              <a:rPr lang="uk-UA" dirty="0" err="1" smtClean="0"/>
              <a:t>Дар♥я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2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418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576283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209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963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6207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53625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9" y="0"/>
            <a:ext cx="9174489" cy="6874910"/>
          </a:xfr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2216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8001"/>
          </a:xfrm>
        </p:spPr>
      </p:pic>
    </p:spTree>
    <p:extLst>
      <p:ext uri="{BB962C8B-B14F-4D97-AF65-F5344CB8AC3E}">
        <p14:creationId xmlns:p14="http://schemas.microsoft.com/office/powerpoint/2010/main" val="45310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3622EA"/>
      </a:lt2>
      <a:accent1>
        <a:srgbClr val="157AF0"/>
      </a:accent1>
      <a:accent2>
        <a:srgbClr val="069FFD"/>
      </a:accent2>
      <a:accent3>
        <a:srgbClr val="FFFFFF"/>
      </a:accent3>
      <a:accent4>
        <a:srgbClr val="DADADA"/>
      </a:accent4>
      <a:accent5>
        <a:srgbClr val="AABEF6"/>
      </a:accent5>
      <a:accent6>
        <a:srgbClr val="0590E5"/>
      </a:accent6>
      <a:hlink>
        <a:srgbClr val="4CD7FE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25</TotalTime>
  <Words>6</Words>
  <Application>Microsoft Office PowerPoint</Application>
  <PresentationFormat>Экран (4:3)</PresentationFormat>
  <Paragraphs>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Microsoft Sans Serif</vt:lpstr>
      <vt:lpstr>Verdana</vt:lpstr>
      <vt:lpstr>굴림</vt:lpstr>
      <vt:lpstr>Times New Roman</vt:lpstr>
      <vt:lpstr>powerpoint-template</vt:lpstr>
      <vt:lpstr> Суспільно-побутові пісні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Суспільно-побутові пісні</dc:title>
  <dc:creator>Администратор</dc:creator>
  <cp:lastModifiedBy>Администратор</cp:lastModifiedBy>
  <cp:revision>3</cp:revision>
  <dcterms:created xsi:type="dcterms:W3CDTF">2018-09-06T12:53:29Z</dcterms:created>
  <dcterms:modified xsi:type="dcterms:W3CDTF">2018-09-06T13:18:36Z</dcterms:modified>
</cp:coreProperties>
</file>