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Century" pitchFamily="18" charset="0"/>
              </a:rPr>
              <a:t>Презентація</a:t>
            </a:r>
            <a:br>
              <a:rPr lang="uk-UA" sz="4000" b="1" dirty="0" smtClean="0">
                <a:solidFill>
                  <a:schemeClr val="bg1"/>
                </a:solidFill>
                <a:latin typeface="Century" pitchFamily="18" charset="0"/>
              </a:rPr>
            </a:br>
            <a:r>
              <a:rPr lang="uk-UA" sz="4000" b="1" dirty="0" smtClean="0">
                <a:solidFill>
                  <a:schemeClr val="bg1"/>
                </a:solidFill>
                <a:latin typeface="Century" pitchFamily="18" charset="0"/>
              </a:rPr>
              <a:t>на тему: Червона книга України</a:t>
            </a:r>
            <a:endParaRPr lang="ru-RU" sz="40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214686"/>
            <a:ext cx="4271970" cy="17526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учень 7-А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Шкадар</a:t>
            </a:r>
            <a:r>
              <a:rPr lang="uk-UA" dirty="0" smtClean="0">
                <a:solidFill>
                  <a:schemeClr val="tx1"/>
                </a:solidFill>
              </a:rPr>
              <a:t> Володимир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Сокіл-</a:t>
            </a:r>
            <a:r>
              <a:rPr lang="uk-UA" dirty="0" smtClean="0"/>
              <a:t> сапсан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uk-UA" dirty="0" smtClean="0"/>
              <a:t>Хижий птах з родини соколових, поширений на усіх континентах окрім </a:t>
            </a:r>
            <a:r>
              <a:rPr lang="uk-UA" dirty="0" err="1" smtClean="0"/>
              <a:t>Антарктиди.Залежно</a:t>
            </a:r>
            <a:r>
              <a:rPr lang="uk-UA" dirty="0" smtClean="0"/>
              <a:t> від забарвлення її налічують 17 видів.</a:t>
            </a:r>
            <a:endParaRPr lang="ru-RU" dirty="0"/>
          </a:p>
        </p:txBody>
      </p:sp>
      <p:pic>
        <p:nvPicPr>
          <p:cNvPr id="11267" name="Picture 3" descr="C:\Users\1\Desktop\saps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9144000" cy="37147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chervona-kniga-1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Desktop\chervona-kniga-1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Desktop\chervona-kniga-1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67204" cy="478634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66FF99"/>
                </a:solidFill>
              </a:rPr>
              <a:t>Червона </a:t>
            </a:r>
            <a:r>
              <a:rPr lang="uk-UA" sz="4000" dirty="0" err="1" smtClean="0">
                <a:solidFill>
                  <a:srgbClr val="66FF99"/>
                </a:solidFill>
              </a:rPr>
              <a:t>книга-</a:t>
            </a:r>
            <a:r>
              <a:rPr lang="uk-UA" sz="4000" dirty="0" smtClean="0">
                <a:solidFill>
                  <a:srgbClr val="66FF99"/>
                </a:solidFill>
              </a:rPr>
              <a:t> це документ, у якому записані рідкісні рослини і тварини світу. </a:t>
            </a:r>
            <a:endParaRPr lang="ru-RU" sz="4000" dirty="0">
              <a:solidFill>
                <a:srgbClr val="66FF99"/>
              </a:solidFill>
            </a:endParaRPr>
          </a:p>
        </p:txBody>
      </p:sp>
      <p:pic>
        <p:nvPicPr>
          <p:cNvPr id="1026" name="Picture 2" descr="C:\Users\1\Desktop\-2-6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71612"/>
            <a:ext cx="4067204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ва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 smtClean="0">
                <a:solidFill>
                  <a:srgbClr val="FF0066"/>
                </a:solidFill>
              </a:rPr>
              <a:t>Конвалія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Конвалія була визнана лікарською рослиною. Найвідоміші її ліки від серцевих захворювань.</a:t>
            </a:r>
            <a:endParaRPr lang="ru-RU" sz="3600" dirty="0"/>
          </a:p>
        </p:txBody>
      </p:sp>
      <p:pic>
        <p:nvPicPr>
          <p:cNvPr id="7170" name="Picture 2" descr="C:\Users\1\Desktop\landysh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4000528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chervona-kniga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Лісова лілія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Лісова</a:t>
            </a:r>
            <a:r>
              <a:rPr lang="ru-RU" dirty="0" smtClean="0"/>
              <a:t> </a:t>
            </a:r>
            <a:r>
              <a:rPr lang="ru-RU" dirty="0" err="1" smtClean="0"/>
              <a:t>лілія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багаторічна</a:t>
            </a:r>
            <a:r>
              <a:rPr lang="ru-RU" dirty="0" smtClean="0"/>
              <a:t> </a:t>
            </a:r>
            <a:r>
              <a:rPr lang="ru-RU" dirty="0" err="1" smtClean="0"/>
              <a:t>цибулинна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рідкісних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фауни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відомої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Лілейних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1\Desktop\596787-150x150.jpg.pagespeed.ce.UG3yFTMOY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3857652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Тюльпан </a:t>
            </a:r>
            <a:r>
              <a:rPr lang="uk-UA" dirty="0" err="1" smtClean="0"/>
              <a:t>Шренка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куточках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 росте </a:t>
            </a:r>
            <a:r>
              <a:rPr lang="ru-RU" dirty="0" err="1" smtClean="0"/>
              <a:t>понад</a:t>
            </a:r>
            <a:r>
              <a:rPr lang="ru-RU" dirty="0" smtClean="0"/>
              <a:t> сто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тюльпанів</a:t>
            </a:r>
            <a:r>
              <a:rPr lang="ru-RU" dirty="0" smtClean="0"/>
              <a:t>. Але </a:t>
            </a:r>
            <a:r>
              <a:rPr lang="ru-RU" dirty="0" err="1" smtClean="0"/>
              <a:t>найпершим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люди почали </a:t>
            </a:r>
            <a:r>
              <a:rPr lang="ru-RU" dirty="0" err="1" smtClean="0"/>
              <a:t>вирощувати</a:t>
            </a:r>
            <a:r>
              <a:rPr lang="ru-RU" dirty="0" smtClean="0"/>
              <a:t> в </a:t>
            </a:r>
            <a:r>
              <a:rPr lang="ru-RU" dirty="0" err="1" smtClean="0"/>
              <a:t>своїх</a:t>
            </a:r>
            <a:r>
              <a:rPr lang="ru-RU" dirty="0" smtClean="0"/>
              <a:t> садах тюльпан </a:t>
            </a:r>
            <a:r>
              <a:rPr lang="ru-RU" dirty="0" err="1" smtClean="0"/>
              <a:t>Шренка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1\Desktop\6757878999-150x150.jpg.pagespeed.ce.yR7agZgl-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929090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chervona-kniga-1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chervona-kniga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109</Words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Презентація на тему: Червона книга України</vt:lpstr>
      <vt:lpstr>Слайд 2</vt:lpstr>
      <vt:lpstr>Слайд 3</vt:lpstr>
      <vt:lpstr>Конвалія</vt:lpstr>
      <vt:lpstr>Слайд 5</vt:lpstr>
      <vt:lpstr>Лісова лілія</vt:lpstr>
      <vt:lpstr>Тюльпан Шренка</vt:lpstr>
      <vt:lpstr>Слайд 8</vt:lpstr>
      <vt:lpstr>Слайд 9</vt:lpstr>
      <vt:lpstr>Сокіл- сапсан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Червона книга України</dc:title>
  <dc:creator>1</dc:creator>
  <cp:lastModifiedBy>1</cp:lastModifiedBy>
  <cp:revision>7</cp:revision>
  <dcterms:created xsi:type="dcterms:W3CDTF">2016-05-14T07:53:06Z</dcterms:created>
  <dcterms:modified xsi:type="dcterms:W3CDTF">2016-05-17T15:48:20Z</dcterms:modified>
</cp:coreProperties>
</file>