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142984"/>
            <a:ext cx="7772400" cy="192882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Презентація на тему:</a:t>
            </a:r>
            <a:br>
              <a:rPr lang="uk-UA" dirty="0" smtClean="0"/>
            </a:br>
            <a:r>
              <a:rPr lang="uk-UA" dirty="0" smtClean="0"/>
              <a:t>Богдан Хмельницький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29256" y="4071942"/>
            <a:ext cx="3200400" cy="17526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Підготував</a:t>
            </a:r>
          </a:p>
          <a:p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учень 8-А класу</a:t>
            </a:r>
          </a:p>
          <a:p>
            <a:r>
              <a:rPr lang="uk-UA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Шкадар</a:t>
            </a: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Володимир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Богдан Михайлович </a:t>
            </a:r>
            <a:r>
              <a:rPr lang="ru-RU" dirty="0" err="1" smtClean="0"/>
              <a:t>Хмельницький</a:t>
            </a:r>
            <a:r>
              <a:rPr lang="ru-RU" dirty="0" smtClean="0"/>
              <a:t> </a:t>
            </a:r>
            <a:r>
              <a:rPr lang="ru-RU" dirty="0" err="1" smtClean="0"/>
              <a:t>народився</a:t>
            </a:r>
            <a:r>
              <a:rPr lang="ru-RU" dirty="0" smtClean="0"/>
              <a:t> 27 </a:t>
            </a:r>
            <a:r>
              <a:rPr lang="ru-RU" dirty="0" err="1" smtClean="0"/>
              <a:t>грудня</a:t>
            </a:r>
            <a:r>
              <a:rPr lang="ru-RU" dirty="0" smtClean="0"/>
              <a:t> 1595 в </a:t>
            </a:r>
            <a:r>
              <a:rPr lang="ru-RU" dirty="0" err="1" smtClean="0"/>
              <a:t>селі</a:t>
            </a:r>
            <a:r>
              <a:rPr lang="ru-RU" dirty="0" smtClean="0"/>
              <a:t> </a:t>
            </a:r>
            <a:r>
              <a:rPr lang="ru-RU" dirty="0" err="1" smtClean="0"/>
              <a:t>Суботів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родині</a:t>
            </a:r>
            <a:r>
              <a:rPr lang="ru-RU" dirty="0" smtClean="0"/>
              <a:t> сотника </a:t>
            </a:r>
            <a:r>
              <a:rPr lang="ru-RU" dirty="0" err="1" smtClean="0"/>
              <a:t>чигиринського</a:t>
            </a:r>
            <a:r>
              <a:rPr lang="ru-RU" dirty="0" smtClean="0"/>
              <a:t> полку </a:t>
            </a:r>
            <a:r>
              <a:rPr lang="ru-RU" dirty="0" err="1" smtClean="0"/>
              <a:t>Михайла</a:t>
            </a:r>
            <a:r>
              <a:rPr lang="ru-RU" dirty="0" smtClean="0"/>
              <a:t> </a:t>
            </a:r>
            <a:r>
              <a:rPr lang="ru-RU" dirty="0" err="1" smtClean="0"/>
              <a:t>Хмельницького</a:t>
            </a:r>
            <a:r>
              <a:rPr lang="ru-RU" dirty="0" smtClean="0"/>
              <a:t>.</a:t>
            </a:r>
            <a:endParaRPr lang="en-US" dirty="0" smtClean="0"/>
          </a:p>
          <a:p>
            <a:endParaRPr lang="ru-RU" dirty="0"/>
          </a:p>
        </p:txBody>
      </p:sp>
      <p:pic>
        <p:nvPicPr>
          <p:cNvPr id="1026" name="Picture 2" descr="C:\Users\1\Desktop\index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728248"/>
            <a:ext cx="4071966" cy="427252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 tmFilter="0,0; .5, 1; 1, 1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Очолив</a:t>
            </a:r>
            <a:r>
              <a:rPr lang="ru-RU" dirty="0" smtClean="0"/>
              <a:t> </a:t>
            </a:r>
            <a:r>
              <a:rPr lang="ru-RU" dirty="0" err="1" smtClean="0"/>
              <a:t>національно-визвольну</a:t>
            </a:r>
            <a:r>
              <a:rPr lang="ru-RU" dirty="0" smtClean="0"/>
              <a:t> </a:t>
            </a:r>
            <a:r>
              <a:rPr lang="ru-RU" dirty="0" err="1" smtClean="0"/>
              <a:t>війну</a:t>
            </a:r>
            <a:r>
              <a:rPr lang="ru-RU" dirty="0" smtClean="0"/>
              <a:t> Богдан </a:t>
            </a:r>
            <a:r>
              <a:rPr lang="ru-RU" dirty="0" err="1" smtClean="0"/>
              <a:t>Хмельницький</a:t>
            </a:r>
            <a:r>
              <a:rPr lang="ru-RU" dirty="0" smtClean="0"/>
              <a:t> (1595-1657). </a:t>
            </a:r>
            <a:r>
              <a:rPr lang="ru-RU" dirty="0" err="1" smtClean="0"/>
              <a:t>Гетьман</a:t>
            </a:r>
            <a:r>
              <a:rPr lang="ru-RU" dirty="0" smtClean="0"/>
              <a:t> </a:t>
            </a:r>
            <a:r>
              <a:rPr lang="ru-RU" dirty="0" err="1" smtClean="0"/>
              <a:t>Війська</a:t>
            </a:r>
            <a:r>
              <a:rPr lang="ru-RU" dirty="0" smtClean="0"/>
              <a:t> </a:t>
            </a:r>
            <a:r>
              <a:rPr lang="ru-RU" dirty="0" err="1" smtClean="0"/>
              <a:t>Запорозького</a:t>
            </a:r>
            <a:r>
              <a:rPr lang="ru-RU" dirty="0" smtClean="0"/>
              <a:t>, </a:t>
            </a:r>
            <a:r>
              <a:rPr lang="ru-RU" dirty="0" err="1" smtClean="0"/>
              <a:t>полководець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державний</a:t>
            </a:r>
            <a:r>
              <a:rPr lang="ru-RU" dirty="0" smtClean="0"/>
              <a:t> </a:t>
            </a:r>
            <a:r>
              <a:rPr lang="ru-RU" dirty="0" err="1" smtClean="0"/>
              <a:t>діяч</a:t>
            </a:r>
            <a:r>
              <a:rPr lang="ru-RU" dirty="0" smtClean="0"/>
              <a:t>.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освіченою</a:t>
            </a:r>
            <a:r>
              <a:rPr lang="ru-RU" dirty="0" smtClean="0"/>
              <a:t> </a:t>
            </a:r>
            <a:r>
              <a:rPr lang="ru-RU" dirty="0" err="1" smtClean="0"/>
              <a:t>людиною</a:t>
            </a:r>
            <a:r>
              <a:rPr lang="ru-RU" dirty="0" smtClean="0"/>
              <a:t>, </a:t>
            </a:r>
            <a:r>
              <a:rPr lang="ru-RU" dirty="0" err="1" smtClean="0"/>
              <a:t>закінчив</a:t>
            </a:r>
            <a:r>
              <a:rPr lang="ru-RU" dirty="0" smtClean="0"/>
              <a:t> </a:t>
            </a:r>
            <a:r>
              <a:rPr lang="ru-RU" dirty="0" err="1" smtClean="0"/>
              <a:t>Львівський</a:t>
            </a:r>
            <a:r>
              <a:rPr lang="ru-RU" dirty="0" smtClean="0"/>
              <a:t> </a:t>
            </a:r>
            <a:r>
              <a:rPr lang="ru-RU" dirty="0" err="1" smtClean="0"/>
              <a:t>єзуїтський</a:t>
            </a:r>
            <a:r>
              <a:rPr lang="ru-RU" dirty="0" smtClean="0"/>
              <a:t> </a:t>
            </a:r>
            <a:r>
              <a:rPr lang="ru-RU" dirty="0" err="1" smtClean="0"/>
              <a:t>колегіум</a:t>
            </a:r>
            <a:r>
              <a:rPr lang="ru-RU" dirty="0" smtClean="0"/>
              <a:t>. Знав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мов</a:t>
            </a:r>
            <a:r>
              <a:rPr lang="ru-RU" dirty="0" smtClean="0"/>
              <a:t>, </a:t>
            </a:r>
            <a:r>
              <a:rPr lang="ru-RU" dirty="0" err="1" smtClean="0"/>
              <a:t>історію</a:t>
            </a:r>
            <a:r>
              <a:rPr lang="ru-RU" dirty="0" smtClean="0"/>
              <a:t>, </a:t>
            </a:r>
            <a:r>
              <a:rPr lang="ru-RU" dirty="0" err="1" smtClean="0"/>
              <a:t>юриспруденцію</a:t>
            </a:r>
            <a:r>
              <a:rPr lang="ru-RU" dirty="0" smtClean="0"/>
              <a:t>, </a:t>
            </a:r>
            <a:r>
              <a:rPr lang="ru-RU" dirty="0" err="1" smtClean="0"/>
              <a:t>військову</a:t>
            </a:r>
            <a:r>
              <a:rPr lang="ru-RU" dirty="0" smtClean="0"/>
              <a:t> справу </a:t>
            </a:r>
            <a:r>
              <a:rPr lang="ru-RU" dirty="0" err="1" smtClean="0"/>
              <a:t>тощо</a:t>
            </a:r>
            <a:endParaRPr lang="ru-RU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ru-RU" dirty="0" err="1" smtClean="0"/>
              <a:t>Польсько-турецька</a:t>
            </a:r>
            <a:r>
              <a:rPr lang="ru-RU" dirty="0" smtClean="0"/>
              <a:t> </a:t>
            </a:r>
            <a:r>
              <a:rPr lang="ru-RU" dirty="0" err="1" smtClean="0"/>
              <a:t>війна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 1620-1621 роках Богдан </a:t>
            </a:r>
            <a:r>
              <a:rPr lang="ru-RU" dirty="0" err="1" smtClean="0"/>
              <a:t>Хмельницький</a:t>
            </a:r>
            <a:r>
              <a:rPr lang="ru-RU" dirty="0" smtClean="0"/>
              <a:t> </a:t>
            </a:r>
            <a:r>
              <a:rPr lang="ru-RU" dirty="0" err="1" smtClean="0"/>
              <a:t>бере</a:t>
            </a:r>
            <a:r>
              <a:rPr lang="ru-RU" dirty="0" smtClean="0"/>
              <a:t> участь у </a:t>
            </a:r>
            <a:r>
              <a:rPr lang="ru-RU" dirty="0" err="1" smtClean="0"/>
              <a:t>польсько-турецькій</a:t>
            </a:r>
            <a:r>
              <a:rPr lang="ru-RU" dirty="0" smtClean="0"/>
              <a:t> </a:t>
            </a:r>
            <a:r>
              <a:rPr lang="ru-RU" dirty="0" err="1" smtClean="0"/>
              <a:t>війні</a:t>
            </a:r>
            <a:r>
              <a:rPr lang="ru-RU" dirty="0" smtClean="0"/>
              <a:t>,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гине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батько</a:t>
            </a:r>
            <a:r>
              <a:rPr lang="ru-RU" dirty="0" smtClean="0"/>
              <a:t>, а </a:t>
            </a:r>
            <a:r>
              <a:rPr lang="ru-RU" dirty="0" err="1" smtClean="0"/>
              <a:t>він</a:t>
            </a:r>
            <a:r>
              <a:rPr lang="ru-RU" dirty="0" smtClean="0"/>
              <a:t> сам </a:t>
            </a:r>
            <a:r>
              <a:rPr lang="ru-RU" dirty="0" err="1" smtClean="0"/>
              <a:t>потрапляє</a:t>
            </a:r>
            <a:r>
              <a:rPr lang="ru-RU" dirty="0" smtClean="0"/>
              <a:t> в полон.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полону </a:t>
            </a:r>
            <a:r>
              <a:rPr lang="ru-RU" dirty="0" err="1" smtClean="0"/>
              <a:t>Хмельницькому</a:t>
            </a:r>
            <a:r>
              <a:rPr lang="ru-RU" dirty="0" smtClean="0"/>
              <a:t> </a:t>
            </a:r>
            <a:r>
              <a:rPr lang="ru-RU" dirty="0" err="1" smtClean="0"/>
              <a:t>вдається</a:t>
            </a:r>
            <a:r>
              <a:rPr lang="ru-RU" dirty="0" smtClean="0"/>
              <a:t> </a:t>
            </a:r>
            <a:r>
              <a:rPr lang="ru-RU" dirty="0" err="1" smtClean="0"/>
              <a:t>втекти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повернення</a:t>
            </a:r>
            <a:r>
              <a:rPr lang="ru-RU" dirty="0" smtClean="0"/>
              <a:t> до </a:t>
            </a:r>
            <a:r>
              <a:rPr lang="ru-RU" dirty="0" err="1" smtClean="0"/>
              <a:t>Суботова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записується</a:t>
            </a:r>
            <a:r>
              <a:rPr lang="ru-RU" dirty="0" smtClean="0"/>
              <a:t> в </a:t>
            </a:r>
            <a:r>
              <a:rPr lang="ru-RU" dirty="0" err="1" smtClean="0"/>
              <a:t>реєстрове</a:t>
            </a:r>
            <a:r>
              <a:rPr lang="ru-RU" dirty="0" smtClean="0"/>
              <a:t> </a:t>
            </a:r>
            <a:r>
              <a:rPr lang="ru-RU" dirty="0" err="1" smtClean="0"/>
              <a:t>козацтво</a:t>
            </a:r>
            <a:r>
              <a:rPr lang="ru-RU" dirty="0" smtClean="0"/>
              <a:t>.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uk-UA" dirty="0" smtClean="0"/>
              <a:t>Війна проти поляків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 </a:t>
            </a:r>
            <a:r>
              <a:rPr lang="ru-RU" dirty="0" smtClean="0"/>
              <a:t>1648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Хмельницький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чотирьохтисячним</a:t>
            </a:r>
            <a:r>
              <a:rPr lang="ru-RU" dirty="0" smtClean="0"/>
              <a:t> </a:t>
            </a:r>
            <a:r>
              <a:rPr lang="ru-RU" dirty="0" err="1" smtClean="0"/>
              <a:t>військом</a:t>
            </a:r>
            <a:r>
              <a:rPr lang="ru-RU" dirty="0" smtClean="0"/>
              <a:t> </a:t>
            </a:r>
            <a:r>
              <a:rPr lang="ru-RU" dirty="0" err="1" smtClean="0"/>
              <a:t>виступив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поляків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початок нового </a:t>
            </a:r>
            <a:r>
              <a:rPr lang="ru-RU" dirty="0" err="1" smtClean="0"/>
              <a:t>козацького</a:t>
            </a:r>
            <a:r>
              <a:rPr lang="ru-RU" dirty="0" smtClean="0"/>
              <a:t> </a:t>
            </a:r>
            <a:r>
              <a:rPr lang="ru-RU" dirty="0" err="1" smtClean="0"/>
              <a:t>повстання</a:t>
            </a:r>
            <a:r>
              <a:rPr lang="ru-RU" dirty="0" smtClean="0"/>
              <a:t>, яке </a:t>
            </a:r>
            <a:r>
              <a:rPr lang="ru-RU" dirty="0" err="1" smtClean="0"/>
              <a:t>незабаром</a:t>
            </a:r>
            <a:r>
              <a:rPr lang="ru-RU" dirty="0" smtClean="0"/>
              <a:t> </a:t>
            </a:r>
            <a:r>
              <a:rPr lang="ru-RU" dirty="0" err="1" smtClean="0"/>
              <a:t>перетворилося</a:t>
            </a:r>
            <a:r>
              <a:rPr lang="ru-RU" dirty="0" smtClean="0"/>
              <a:t> на </a:t>
            </a:r>
            <a:r>
              <a:rPr lang="ru-RU" dirty="0" err="1" smtClean="0"/>
              <a:t>Національно-визвольну</a:t>
            </a:r>
            <a:r>
              <a:rPr lang="ru-RU" dirty="0" smtClean="0"/>
              <a:t> </a:t>
            </a:r>
            <a:r>
              <a:rPr lang="ru-RU" dirty="0" err="1" smtClean="0"/>
              <a:t>війну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народу, </a:t>
            </a:r>
            <a:r>
              <a:rPr lang="ru-RU" dirty="0" err="1" smtClean="0"/>
              <a:t>очолену</a:t>
            </a:r>
            <a:r>
              <a:rPr lang="ru-RU" dirty="0" smtClean="0"/>
              <a:t> Б. </a:t>
            </a:r>
            <a:r>
              <a:rPr lang="ru-RU" dirty="0" err="1" smtClean="0"/>
              <a:t>Хмельницьким</a:t>
            </a:r>
            <a:r>
              <a:rPr lang="ru-RU" dirty="0" smtClean="0"/>
              <a:t>.</a:t>
            </a:r>
            <a:endParaRPr lang="en-US" dirty="0" smtClean="0"/>
          </a:p>
          <a:p>
            <a:endParaRPr lang="ru-RU" dirty="0"/>
          </a:p>
        </p:txBody>
      </p:sp>
      <p:pic>
        <p:nvPicPr>
          <p:cNvPr id="2050" name="Picture 2" descr="C:\Users\1\Desktop\гршлнг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586718"/>
            <a:ext cx="4000528" cy="452629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uk-UA" dirty="0" smtClean="0">
                <a:solidFill>
                  <a:srgbClr val="FFFF00"/>
                </a:solidFill>
              </a:rPr>
              <a:t>Битва під Берестечком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На початку </a:t>
            </a:r>
            <a:r>
              <a:rPr lang="ru-RU" dirty="0" err="1" smtClean="0"/>
              <a:t>червня</a:t>
            </a:r>
            <a:r>
              <a:rPr lang="ru-RU" dirty="0" smtClean="0"/>
              <a:t> 1651 </a:t>
            </a:r>
            <a:r>
              <a:rPr lang="ru-RU" dirty="0" err="1" smtClean="0"/>
              <a:t>відбулася</a:t>
            </a:r>
            <a:r>
              <a:rPr lang="ru-RU" dirty="0" smtClean="0"/>
              <a:t> битва </a:t>
            </a:r>
            <a:r>
              <a:rPr lang="ru-RU" dirty="0" err="1" smtClean="0"/>
              <a:t>під</a:t>
            </a:r>
            <a:r>
              <a:rPr lang="ru-RU" dirty="0" smtClean="0"/>
              <a:t> Берестечком,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закінчилася</a:t>
            </a:r>
            <a:r>
              <a:rPr lang="ru-RU" dirty="0" smtClean="0"/>
              <a:t> </a:t>
            </a:r>
            <a:r>
              <a:rPr lang="ru-RU" dirty="0" err="1" smtClean="0"/>
              <a:t>поразкою</a:t>
            </a:r>
            <a:r>
              <a:rPr lang="ru-RU" dirty="0" smtClean="0"/>
              <a:t> </a:t>
            </a:r>
            <a:r>
              <a:rPr lang="ru-RU" dirty="0" err="1" smtClean="0"/>
              <a:t>козацького</a:t>
            </a:r>
            <a:r>
              <a:rPr lang="ru-RU" dirty="0" smtClean="0"/>
              <a:t> </a:t>
            </a:r>
            <a:r>
              <a:rPr lang="ru-RU" dirty="0" err="1" smtClean="0"/>
              <a:t>війська</a:t>
            </a:r>
            <a:r>
              <a:rPr lang="ru-RU" dirty="0" smtClean="0"/>
              <a:t>. </a:t>
            </a:r>
            <a:r>
              <a:rPr lang="ru-RU" dirty="0" err="1" smtClean="0"/>
              <a:t>Кримський</a:t>
            </a:r>
            <a:r>
              <a:rPr lang="ru-RU" dirty="0" smtClean="0"/>
              <a:t> хан </a:t>
            </a:r>
            <a:r>
              <a:rPr lang="ru-RU" dirty="0" err="1" smtClean="0"/>
              <a:t>кинувся</a:t>
            </a:r>
            <a:r>
              <a:rPr lang="ru-RU" dirty="0" smtClean="0"/>
              <a:t> </a:t>
            </a:r>
            <a:r>
              <a:rPr lang="ru-RU" dirty="0" err="1" smtClean="0"/>
              <a:t>навтіки</a:t>
            </a:r>
            <a:r>
              <a:rPr lang="ru-RU" dirty="0" smtClean="0"/>
              <a:t>, а коли Богдан </a:t>
            </a:r>
            <a:r>
              <a:rPr lang="ru-RU" dirty="0" err="1" smtClean="0"/>
              <a:t>намагався</a:t>
            </a:r>
            <a:r>
              <a:rPr lang="ru-RU" dirty="0" smtClean="0"/>
              <a:t> </a:t>
            </a:r>
            <a:r>
              <a:rPr lang="ru-RU" dirty="0" err="1" smtClean="0"/>
              <a:t>зупинити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, </a:t>
            </a:r>
            <a:r>
              <a:rPr lang="ru-RU" dirty="0" err="1" smtClean="0"/>
              <a:t>захопив</a:t>
            </a:r>
            <a:r>
              <a:rPr lang="ru-RU" dirty="0" smtClean="0"/>
              <a:t> </a:t>
            </a:r>
            <a:r>
              <a:rPr lang="ru-RU" dirty="0" err="1" smtClean="0"/>
              <a:t>гетьмана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</a:t>
            </a:r>
            <a:r>
              <a:rPr lang="ru-RU" dirty="0" err="1" smtClean="0"/>
              <a:t>місяця</a:t>
            </a:r>
            <a:r>
              <a:rPr lang="ru-RU" dirty="0" smtClean="0"/>
              <a:t> </a:t>
            </a:r>
            <a:r>
              <a:rPr lang="ru-RU" dirty="0" err="1" smtClean="0"/>
              <a:t>утримував</a:t>
            </a:r>
            <a:r>
              <a:rPr lang="ru-RU" dirty="0" smtClean="0"/>
              <a:t> в </a:t>
            </a:r>
            <a:r>
              <a:rPr lang="ru-RU" dirty="0" err="1" smtClean="0"/>
              <a:t>полоні</a:t>
            </a:r>
            <a:r>
              <a:rPr lang="ru-RU" dirty="0" smtClean="0"/>
              <a:t>. </a:t>
            </a:r>
            <a:r>
              <a:rPr lang="ru-RU" dirty="0" err="1" smtClean="0"/>
              <a:t>Восени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укладений</a:t>
            </a:r>
            <a:r>
              <a:rPr lang="ru-RU" dirty="0" smtClean="0"/>
              <a:t> </a:t>
            </a:r>
            <a:r>
              <a:rPr lang="ru-RU" dirty="0" err="1" smtClean="0"/>
              <a:t>Білоцерківський</a:t>
            </a:r>
            <a:r>
              <a:rPr lang="ru-RU" dirty="0" smtClean="0"/>
              <a:t> </a:t>
            </a:r>
            <a:r>
              <a:rPr lang="ru-RU" dirty="0" err="1" smtClean="0"/>
              <a:t>договір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знищив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завоювання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народу. </a:t>
            </a:r>
            <a:endParaRPr lang="ru-RU" dirty="0"/>
          </a:p>
        </p:txBody>
      </p:sp>
      <p:pic>
        <p:nvPicPr>
          <p:cNvPr id="3074" name="Picture 2" descr="C:\Users\1\Desktop\imag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0562" y="2071678"/>
            <a:ext cx="4500562" cy="364331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Битва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Жовтими</a:t>
            </a:r>
            <a:r>
              <a:rPr lang="ru-RU" dirty="0" smtClean="0"/>
              <a:t> Водами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Дізнавшись</a:t>
            </a:r>
            <a:r>
              <a:rPr lang="ru-RU" dirty="0" smtClean="0"/>
              <a:t> про </a:t>
            </a:r>
            <a:r>
              <a:rPr lang="ru-RU" dirty="0" err="1" smtClean="0"/>
              <a:t>виступи</a:t>
            </a:r>
            <a:r>
              <a:rPr lang="ru-RU" dirty="0" smtClean="0"/>
              <a:t> </a:t>
            </a:r>
            <a:r>
              <a:rPr lang="ru-RU" dirty="0" err="1" smtClean="0"/>
              <a:t>ворожих</a:t>
            </a:r>
            <a:r>
              <a:rPr lang="ru-RU" dirty="0" smtClean="0"/>
              <a:t> </a:t>
            </a:r>
            <a:r>
              <a:rPr lang="ru-RU" dirty="0" err="1" smtClean="0"/>
              <a:t>військ</a:t>
            </a:r>
            <a:r>
              <a:rPr lang="ru-RU" dirty="0" smtClean="0"/>
              <a:t>, Богдан </a:t>
            </a:r>
            <a:r>
              <a:rPr lang="ru-RU" dirty="0" err="1" smtClean="0"/>
              <a:t>Хмельницький</a:t>
            </a:r>
            <a:r>
              <a:rPr lang="ru-RU" dirty="0" smtClean="0"/>
              <a:t> </a:t>
            </a:r>
            <a:r>
              <a:rPr lang="ru-RU" dirty="0" err="1" smtClean="0"/>
              <a:t>оточує</a:t>
            </a:r>
            <a:r>
              <a:rPr lang="ru-RU" dirty="0" smtClean="0"/>
              <a:t> 29 </a:t>
            </a:r>
            <a:r>
              <a:rPr lang="ru-RU" dirty="0" err="1" smtClean="0"/>
              <a:t>квітня</a:t>
            </a:r>
            <a:r>
              <a:rPr lang="ru-RU" dirty="0" smtClean="0"/>
              <a:t> противника </a:t>
            </a:r>
            <a:r>
              <a:rPr lang="ru-RU" dirty="0" err="1" smtClean="0"/>
              <a:t>біля</a:t>
            </a:r>
            <a:r>
              <a:rPr lang="ru-RU" dirty="0" smtClean="0"/>
              <a:t> </a:t>
            </a:r>
            <a:r>
              <a:rPr lang="ru-RU" dirty="0" err="1" smtClean="0"/>
              <a:t>річки</a:t>
            </a:r>
            <a:r>
              <a:rPr lang="ru-RU" dirty="0" smtClean="0"/>
              <a:t> </a:t>
            </a:r>
            <a:r>
              <a:rPr lang="ru-RU" dirty="0" err="1" smtClean="0"/>
              <a:t>Жовті</a:t>
            </a:r>
            <a:r>
              <a:rPr lang="ru-RU" dirty="0" smtClean="0"/>
              <a:t> Води.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зятяжних</a:t>
            </a:r>
            <a:r>
              <a:rPr lang="ru-RU" dirty="0" smtClean="0"/>
              <a:t> </a:t>
            </a:r>
            <a:r>
              <a:rPr lang="ru-RU" dirty="0" err="1" smtClean="0"/>
              <a:t>боїв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заручаєтся</a:t>
            </a:r>
            <a:r>
              <a:rPr lang="ru-RU" dirty="0" smtClean="0"/>
              <a:t> </a:t>
            </a:r>
            <a:r>
              <a:rPr lang="ru-RU" dirty="0" err="1" smtClean="0"/>
              <a:t>підтримкою</a:t>
            </a:r>
            <a:r>
              <a:rPr lang="ru-RU" dirty="0" smtClean="0"/>
              <a:t> </a:t>
            </a:r>
            <a:r>
              <a:rPr lang="ru-RU" dirty="0" err="1" smtClean="0"/>
              <a:t>реєстрових</a:t>
            </a:r>
            <a:r>
              <a:rPr lang="ru-RU" dirty="0" smtClean="0"/>
              <a:t> </a:t>
            </a:r>
            <a:r>
              <a:rPr lang="ru-RU" dirty="0" err="1" smtClean="0"/>
              <a:t>козаків</a:t>
            </a:r>
            <a:r>
              <a:rPr lang="ru-RU" dirty="0" smtClean="0"/>
              <a:t>. У </a:t>
            </a:r>
            <a:r>
              <a:rPr lang="ru-RU" dirty="0" err="1" smtClean="0"/>
              <a:t>вирішальному</a:t>
            </a:r>
            <a:r>
              <a:rPr lang="ru-RU" dirty="0" smtClean="0"/>
              <a:t> бою 16 </a:t>
            </a:r>
            <a:r>
              <a:rPr lang="ru-RU" dirty="0" err="1" smtClean="0"/>
              <a:t>травня</a:t>
            </a:r>
            <a:r>
              <a:rPr lang="ru-RU" dirty="0" smtClean="0"/>
              <a:t> </a:t>
            </a:r>
            <a:r>
              <a:rPr lang="ru-RU" dirty="0" err="1" smtClean="0"/>
              <a:t>польське</a:t>
            </a:r>
            <a:r>
              <a:rPr lang="ru-RU" dirty="0" smtClean="0"/>
              <a:t> </a:t>
            </a:r>
            <a:r>
              <a:rPr lang="ru-RU" dirty="0" err="1" smtClean="0"/>
              <a:t>військо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розгромлено</a:t>
            </a:r>
            <a:r>
              <a:rPr lang="ru-RU" dirty="0" smtClean="0"/>
              <a:t>. </a:t>
            </a:r>
            <a:r>
              <a:rPr lang="ru-RU" dirty="0" err="1" smtClean="0"/>
              <a:t>Близько</a:t>
            </a:r>
            <a:r>
              <a:rPr lang="ru-RU" dirty="0" smtClean="0"/>
              <a:t> 3 тис. </a:t>
            </a:r>
            <a:r>
              <a:rPr lang="ru-RU" dirty="0" err="1" smtClean="0"/>
              <a:t>поляків</a:t>
            </a:r>
            <a:r>
              <a:rPr lang="ru-RU" dirty="0" smtClean="0"/>
              <a:t>, у т.ч. смертельно поранений </a:t>
            </a:r>
            <a:r>
              <a:rPr lang="ru-RU" dirty="0" err="1" smtClean="0"/>
              <a:t>С.Потоцький</a:t>
            </a:r>
            <a:r>
              <a:rPr lang="ru-RU" dirty="0" smtClean="0"/>
              <a:t>, </a:t>
            </a:r>
            <a:r>
              <a:rPr lang="ru-RU" dirty="0" err="1" smtClean="0"/>
              <a:t>потрапили</a:t>
            </a:r>
            <a:r>
              <a:rPr lang="ru-RU" dirty="0" smtClean="0"/>
              <a:t> у полон</a:t>
            </a:r>
            <a:endParaRPr lang="ru-RU" dirty="0"/>
          </a:p>
        </p:txBody>
      </p:sp>
      <p:pic>
        <p:nvPicPr>
          <p:cNvPr id="5122" name="Picture 2" descr="C:\Users\1\Desktop\larg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928802"/>
            <a:ext cx="4714876" cy="400052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1\Desktop\200px-Denkmal_bohdan_chmelnyzky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540000" cy="34163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4282" y="3714752"/>
            <a:ext cx="1714512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00B0F0"/>
                </a:solidFill>
              </a:rPr>
              <a:t>У Києві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6148" name="Picture 4" descr="C:\Users\1\Desktop\Берестечко_Пам'ятник_Хмельницькому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9816" y="0"/>
            <a:ext cx="2994184" cy="378764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072198" y="3929066"/>
            <a:ext cx="21387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в Берестечку</a:t>
            </a:r>
            <a:endParaRPr lang="ru-RU" sz="2800" dirty="0">
              <a:solidFill>
                <a:srgbClr val="0070C0"/>
              </a:solidFill>
            </a:endParaRPr>
          </a:p>
        </p:txBody>
      </p:sp>
      <p:pic>
        <p:nvPicPr>
          <p:cNvPr id="6150" name="Picture 6" descr="C:\Users\1\Desktop\80px-Пам'ятник_Богдану_Хмельницькому_в_Любомлі_на_Волині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214290"/>
            <a:ext cx="1928826" cy="2880714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4071934" y="3357562"/>
            <a:ext cx="18036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в </a:t>
            </a:r>
            <a:r>
              <a:rPr lang="ru-RU" sz="2800" dirty="0" err="1" smtClean="0">
                <a:solidFill>
                  <a:srgbClr val="0070C0"/>
                </a:solidFill>
              </a:rPr>
              <a:t>Любомлі</a:t>
            </a:r>
            <a:endParaRPr lang="ru-RU" sz="2800" dirty="0">
              <a:solidFill>
                <a:srgbClr val="0070C0"/>
              </a:solidFill>
            </a:endParaRPr>
          </a:p>
        </p:txBody>
      </p:sp>
      <p:pic>
        <p:nvPicPr>
          <p:cNvPr id="6152" name="Picture 8" descr="C:\Users\1\Desktop\79px-Памятник_Б.Хмельницкому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5984" y="3857628"/>
            <a:ext cx="2428892" cy="2802610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500034" y="5500702"/>
            <a:ext cx="16714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B0F0"/>
                </a:solidFill>
              </a:rPr>
              <a:t>в </a:t>
            </a:r>
            <a:r>
              <a:rPr lang="ru-RU" sz="2400" dirty="0" err="1" smtClean="0">
                <a:solidFill>
                  <a:srgbClr val="00B0F0"/>
                </a:solidFill>
              </a:rPr>
              <a:t>Донецьку</a:t>
            </a:r>
            <a:endParaRPr lang="ru-RU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альтернативный процесс 1"/>
          <p:cNvSpPr/>
          <p:nvPr/>
        </p:nvSpPr>
        <p:spPr>
          <a:xfrm>
            <a:off x="0" y="0"/>
            <a:ext cx="9144000" cy="6858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0" dirty="0" smtClean="0">
                <a:solidFill>
                  <a:srgbClr val="FFFF00"/>
                </a:solidFill>
              </a:rPr>
              <a:t>Дякую за увагу</a:t>
            </a:r>
            <a:endParaRPr lang="ru-RU" sz="8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213</Words>
  <PresentationFormat>Экран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Презентація на тему: Богдан Хмельницький</vt:lpstr>
      <vt:lpstr>Слайд 2</vt:lpstr>
      <vt:lpstr>Слайд 3</vt:lpstr>
      <vt:lpstr>Польсько-турецька війна</vt:lpstr>
      <vt:lpstr>Війна проти поляків</vt:lpstr>
      <vt:lpstr>Битва під Берестечком</vt:lpstr>
      <vt:lpstr>Битва під Жовтими Водами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6</cp:revision>
  <dcterms:created xsi:type="dcterms:W3CDTF">2017-02-02T15:30:56Z</dcterms:created>
  <dcterms:modified xsi:type="dcterms:W3CDTF">2017-02-02T16:25:17Z</dcterms:modified>
</cp:coreProperties>
</file>