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Суспільна поведінка тварин.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розглянути спосіб життя суспільних тварин; розвивати вміння порівнювати способи життя комах з іншими організмами; виховувати бережливе ставлення до тварин.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Суспільні тварини</a:t>
            </a:r>
            <a:endParaRPr lang="ru-RU" dirty="0"/>
          </a:p>
        </p:txBody>
      </p:sp>
      <p:pic>
        <p:nvPicPr>
          <p:cNvPr id="7170" name="Picture 2" descr="H:\Ярманка Г\images (3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2524125" cy="2376264"/>
          </a:xfrm>
          <a:prstGeom prst="rect">
            <a:avLst/>
          </a:prstGeom>
          <a:noFill/>
        </p:spPr>
      </p:pic>
      <p:pic>
        <p:nvPicPr>
          <p:cNvPr id="7171" name="Picture 3" descr="H:\Ярманка Г\images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2448272" cy="2688523"/>
          </a:xfrm>
          <a:prstGeom prst="rect">
            <a:avLst/>
          </a:prstGeom>
          <a:noFill/>
        </p:spPr>
      </p:pic>
      <p:pic>
        <p:nvPicPr>
          <p:cNvPr id="7172" name="Picture 4" descr="H:\Ярманка Г\images (89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996952"/>
            <a:ext cx="2742566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Питання для обговорення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таке суспільна поведінка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У яких тварин вона проявляється</a:t>
            </a:r>
            <a:r>
              <a:rPr lang="en-US" dirty="0" smtClean="0"/>
              <a:t>?</a:t>
            </a:r>
          </a:p>
          <a:p>
            <a:r>
              <a:rPr lang="uk-UA" dirty="0" smtClean="0"/>
              <a:t>Чому бджоли працюють </a:t>
            </a:r>
            <a:r>
              <a:rPr lang="uk-UA" dirty="0" err="1" smtClean="0"/>
              <a:t>взаємоузгоджено</a:t>
            </a:r>
            <a:r>
              <a:rPr lang="en-US" dirty="0" smtClean="0"/>
              <a:t>?</a:t>
            </a:r>
          </a:p>
          <a:p>
            <a:r>
              <a:rPr lang="uk-UA" dirty="0" smtClean="0"/>
              <a:t>Коли бджоли можуть покинути своє житло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uk-UA" dirty="0" smtClean="0"/>
              <a:t>Чому мурашники потрібно охороняти</a:t>
            </a:r>
            <a:r>
              <a:rPr lang="en-US" dirty="0" smtClean="0"/>
              <a:t>?</a:t>
            </a:r>
          </a:p>
          <a:p>
            <a:r>
              <a:rPr lang="uk-UA" dirty="0" smtClean="0"/>
              <a:t>Хто в мурашниках живе</a:t>
            </a:r>
            <a:r>
              <a:rPr lang="en-US" smtClean="0"/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Бесіда</a:t>
            </a:r>
          </a:p>
          <a:p>
            <a:r>
              <a:rPr lang="uk-UA" dirty="0" smtClean="0"/>
              <a:t>Чи бачили ви, як живуть комахи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Чому багато комах будують собі житла і живуть великими зграями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Як бджоли повертаються знову до своїх вуликів</a:t>
            </a:r>
            <a:r>
              <a:rPr lang="en-US" dirty="0" smtClean="0"/>
              <a:t>?</a:t>
            </a:r>
          </a:p>
          <a:p>
            <a:r>
              <a:rPr lang="uk-UA" dirty="0" smtClean="0"/>
              <a:t>Чи всі бджоли у вулику мають однакові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Поняття про суспільну поведінку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Суспільна поведінка сприяє утворенню міцного угрупування (зграї, вулика, мурашника), всередині якого члени угрупування виконують різні ролі. Суспільна організація може бути потрібною для добування їжі, розмноження та захисту ворогів.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Види бджіл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Ярманка Г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465705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Робота бджіл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Ярманка Г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80928"/>
            <a:ext cx="2114550" cy="2171700"/>
          </a:xfrm>
          <a:prstGeom prst="rect">
            <a:avLst/>
          </a:prstGeom>
          <a:noFill/>
        </p:spPr>
      </p:pic>
      <p:pic>
        <p:nvPicPr>
          <p:cNvPr id="2051" name="Picture 3" descr="H:\Ярманка Г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772816"/>
            <a:ext cx="6018174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Бджоли на рамці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:\Ярманка Г\images (4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5"/>
            <a:ext cx="4104456" cy="3672408"/>
          </a:xfrm>
          <a:prstGeom prst="rect">
            <a:avLst/>
          </a:prstGeom>
          <a:noFill/>
        </p:spPr>
      </p:pic>
      <p:pic>
        <p:nvPicPr>
          <p:cNvPr id="3075" name="Picture 3" descr="H:\Галина\images (2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84784"/>
            <a:ext cx="360040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Види мурах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:\Ярманка Г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556792"/>
            <a:ext cx="8014173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Сила мурах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:\Галина\images (2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6984776" cy="5500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Житло мурах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:\Галина\images (4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5184576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164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Суспільна поведінка тварин.</vt:lpstr>
      <vt:lpstr>Актуалізація опорних знань і мотивація навчальної діяльності</vt:lpstr>
      <vt:lpstr>Поняття про суспільну поведінку</vt:lpstr>
      <vt:lpstr>Види бджіл</vt:lpstr>
      <vt:lpstr>Робота бджіл</vt:lpstr>
      <vt:lpstr>Бджоли на рамці</vt:lpstr>
      <vt:lpstr>Види мурах</vt:lpstr>
      <vt:lpstr>Сила мурах</vt:lpstr>
      <vt:lpstr>Житло мурах</vt:lpstr>
      <vt:lpstr>Суспільні тварини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Суспільна поведінка тварин.</dc:title>
  <dc:creator>UZER</dc:creator>
  <cp:lastModifiedBy>UZER</cp:lastModifiedBy>
  <cp:revision>5</cp:revision>
  <dcterms:created xsi:type="dcterms:W3CDTF">2015-02-06T17:28:40Z</dcterms:created>
  <dcterms:modified xsi:type="dcterms:W3CDTF">2015-02-14T20:17:53Z</dcterms:modified>
</cp:coreProperties>
</file>