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3200" dirty="0" err="1" smtClean="0">
                <a:latin typeface="+mn-lt"/>
              </a:rPr>
              <a:t>Статегія</a:t>
            </a:r>
            <a:r>
              <a:rPr lang="uk-UA" sz="3200" dirty="0" smtClean="0">
                <a:latin typeface="+mn-lt"/>
              </a:rPr>
              <a:t> поведінки. </a:t>
            </a:r>
            <a:r>
              <a:rPr lang="uk-UA" sz="3200" dirty="0" smtClean="0">
                <a:latin typeface="+mn-lt"/>
              </a:rPr>
              <a:t>Інстинкт </a:t>
            </a:r>
            <a:r>
              <a:rPr lang="uk-UA" sz="3200" dirty="0" smtClean="0">
                <a:latin typeface="+mn-lt"/>
              </a:rPr>
              <a:t>І </a:t>
            </a:r>
            <a:r>
              <a:rPr lang="uk-UA" sz="3200" dirty="0" err="1" smtClean="0">
                <a:latin typeface="+mn-lt"/>
              </a:rPr>
              <a:t>научіння</a:t>
            </a:r>
            <a:r>
              <a:rPr lang="uk-UA" sz="3200" dirty="0" smtClean="0">
                <a:latin typeface="+mn-lt"/>
              </a:rPr>
              <a:t>. Біологічне </a:t>
            </a:r>
            <a:r>
              <a:rPr lang="uk-UA" sz="3200" dirty="0" smtClean="0">
                <a:latin typeface="+mn-lt"/>
              </a:rPr>
              <a:t>значення інстинкту</a:t>
            </a:r>
            <a:endParaRPr lang="ru-RU" sz="32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Мета</a:t>
            </a:r>
            <a:r>
              <a:rPr lang="en-US" dirty="0" smtClean="0"/>
              <a:t>:</a:t>
            </a:r>
            <a:r>
              <a:rPr lang="uk-UA" dirty="0" smtClean="0"/>
              <a:t> розглянути види інстинктів; розвивати вміння порівнювати інстинкт і </a:t>
            </a:r>
            <a:r>
              <a:rPr lang="uk-UA" dirty="0" err="1" smtClean="0"/>
              <a:t>научіння</a:t>
            </a:r>
            <a:r>
              <a:rPr lang="uk-UA" dirty="0" smtClean="0"/>
              <a:t>; виховувати бережливе ставлення до тварин.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Види </a:t>
            </a:r>
            <a:r>
              <a:rPr lang="uk-UA" dirty="0" err="1" smtClean="0">
                <a:latin typeface="+mn-lt"/>
              </a:rPr>
              <a:t>научіння</a:t>
            </a:r>
            <a:endParaRPr lang="ru-RU" dirty="0">
              <a:latin typeface="+mn-lt"/>
            </a:endParaRPr>
          </a:p>
        </p:txBody>
      </p:sp>
      <p:pic>
        <p:nvPicPr>
          <p:cNvPr id="6147" name="Picture 3" descr="D:\Новая папка (2)\Біологія\images (3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2447925" cy="1866900"/>
          </a:xfrm>
          <a:prstGeom prst="rect">
            <a:avLst/>
          </a:prstGeom>
          <a:noFill/>
        </p:spPr>
      </p:pic>
      <p:pic>
        <p:nvPicPr>
          <p:cNvPr id="6148" name="Picture 4" descr="D:\Новая папка (2)\Біологія\images (3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068960"/>
            <a:ext cx="3024336" cy="1512168"/>
          </a:xfrm>
          <a:prstGeom prst="rect">
            <a:avLst/>
          </a:prstGeom>
          <a:noFill/>
        </p:spPr>
      </p:pic>
      <p:pic>
        <p:nvPicPr>
          <p:cNvPr id="6149" name="Picture 5" descr="D:\Новая папка (2)\Біологія\images (3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3" y="4581128"/>
            <a:ext cx="3988617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Питання для обговорення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Які прояви</a:t>
            </a:r>
            <a:r>
              <a:rPr lang="en-US" dirty="0" smtClean="0"/>
              <a:t> </a:t>
            </a:r>
            <a:r>
              <a:rPr lang="uk-UA" dirty="0" smtClean="0"/>
              <a:t>поведінки ви побачили у тварин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Що таке інстинкт</a:t>
            </a:r>
            <a:r>
              <a:rPr lang="en-US" dirty="0" smtClean="0"/>
              <a:t>?</a:t>
            </a:r>
          </a:p>
          <a:p>
            <a:r>
              <a:rPr lang="uk-UA" dirty="0" smtClean="0"/>
              <a:t>За біологічним значенням, які є типи інстинктів</a:t>
            </a:r>
            <a:r>
              <a:rPr lang="en-US" dirty="0" smtClean="0"/>
              <a:t>?</a:t>
            </a:r>
          </a:p>
          <a:p>
            <a:r>
              <a:rPr lang="uk-UA" dirty="0" smtClean="0"/>
              <a:t>Що таке </a:t>
            </a:r>
            <a:r>
              <a:rPr lang="uk-UA" dirty="0" err="1" smtClean="0"/>
              <a:t>научіння</a:t>
            </a:r>
            <a:r>
              <a:rPr lang="en-US" dirty="0" smtClean="0"/>
              <a:t>?</a:t>
            </a:r>
          </a:p>
          <a:p>
            <a:r>
              <a:rPr lang="uk-UA" dirty="0" smtClean="0"/>
              <a:t>Як тварини можуть навчати своїх дитинчат</a:t>
            </a:r>
            <a:r>
              <a:rPr lang="en-US" dirty="0" smtClean="0"/>
              <a:t>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Актуалізація опорних знань і мотивація навчальної діяльності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Бесіда</a:t>
            </a:r>
          </a:p>
          <a:p>
            <a:r>
              <a:rPr lang="uk-UA" dirty="0" smtClean="0"/>
              <a:t>Що таке поведінка</a:t>
            </a:r>
            <a:r>
              <a:rPr lang="en-US" dirty="0" smtClean="0"/>
              <a:t>?</a:t>
            </a:r>
          </a:p>
          <a:p>
            <a:r>
              <a:rPr lang="uk-UA" dirty="0" smtClean="0"/>
              <a:t>Як проявляється турбота про потомство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Які тварини можуть піклуватися про своїх немовлят</a:t>
            </a:r>
            <a:r>
              <a:rPr lang="en-US" dirty="0" smtClean="0"/>
              <a:t>?</a:t>
            </a:r>
          </a:p>
          <a:p>
            <a:r>
              <a:rPr lang="uk-UA" dirty="0" smtClean="0"/>
              <a:t>Як тварини охороняють свої </a:t>
            </a:r>
            <a:r>
              <a:rPr lang="uk-UA" dirty="0" err="1" smtClean="0"/>
              <a:t>тереторії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Стратегії поведінки</a:t>
            </a:r>
            <a:endParaRPr lang="ru-RU" dirty="0">
              <a:latin typeface="+mn-lt"/>
            </a:endParaRPr>
          </a:p>
        </p:txBody>
      </p:sp>
      <p:pic>
        <p:nvPicPr>
          <p:cNvPr id="1026" name="Picture 2" descr="D:\Новая папка (2)\ГГ\images (1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3391215" cy="2160240"/>
          </a:xfrm>
          <a:prstGeom prst="rect">
            <a:avLst/>
          </a:prstGeom>
          <a:noFill/>
        </p:spPr>
      </p:pic>
      <p:pic>
        <p:nvPicPr>
          <p:cNvPr id="1027" name="Picture 3" descr="D:\Новая папка (2)\ГГ\images (2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484784"/>
            <a:ext cx="3168352" cy="2202535"/>
          </a:xfrm>
          <a:prstGeom prst="rect">
            <a:avLst/>
          </a:prstGeom>
          <a:noFill/>
        </p:spPr>
      </p:pic>
      <p:pic>
        <p:nvPicPr>
          <p:cNvPr id="1028" name="Picture 4" descr="D:\Новая папка (2)\ГГ\images (1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717032"/>
            <a:ext cx="3981964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Інстинкт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 Сукупність складних, успадкованих актів поведінки тварин, що виникають  у відповідь на дію подразників. Інстинкти  є наслідком еволюції, однією з форм пристосування тварин до умов життя, до виживання і відтворення.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Харчові інстинкти</a:t>
            </a:r>
            <a:endParaRPr lang="ru-RU" dirty="0">
              <a:latin typeface="+mn-lt"/>
            </a:endParaRPr>
          </a:p>
        </p:txBody>
      </p:sp>
      <p:pic>
        <p:nvPicPr>
          <p:cNvPr id="2050" name="Picture 2" descr="D:\Новая папка (2)\ГГ\images (1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1340768"/>
            <a:ext cx="3812763" cy="2376264"/>
          </a:xfrm>
          <a:prstGeom prst="rect">
            <a:avLst/>
          </a:prstGeom>
          <a:noFill/>
        </p:spPr>
      </p:pic>
      <p:pic>
        <p:nvPicPr>
          <p:cNvPr id="2051" name="Picture 3" descr="D:\Новая папка (2)\ГГ\images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340768"/>
            <a:ext cx="4608512" cy="2376264"/>
          </a:xfrm>
          <a:prstGeom prst="rect">
            <a:avLst/>
          </a:prstGeom>
          <a:noFill/>
        </p:spPr>
      </p:pic>
      <p:pic>
        <p:nvPicPr>
          <p:cNvPr id="2052" name="Picture 4" descr="D:\Новая папка (2)\ГГ\images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789040"/>
            <a:ext cx="4328350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Батьківські інстинкти</a:t>
            </a:r>
            <a:endParaRPr lang="ru-RU" dirty="0">
              <a:latin typeface="+mn-lt"/>
            </a:endParaRPr>
          </a:p>
        </p:txBody>
      </p:sp>
      <p:pic>
        <p:nvPicPr>
          <p:cNvPr id="3074" name="Picture 2" descr="D:\Новая папка (2)\ГГ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1196752"/>
            <a:ext cx="4246245" cy="3168352"/>
          </a:xfrm>
          <a:prstGeom prst="rect">
            <a:avLst/>
          </a:prstGeom>
          <a:noFill/>
        </p:spPr>
      </p:pic>
      <p:pic>
        <p:nvPicPr>
          <p:cNvPr id="3075" name="Picture 3" descr="D:\Новая папка (2)\ГГ\images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284984"/>
            <a:ext cx="4763196" cy="3384376"/>
          </a:xfrm>
          <a:prstGeom prst="rect">
            <a:avLst/>
          </a:prstGeom>
          <a:noFill/>
        </p:spPr>
      </p:pic>
      <p:pic>
        <p:nvPicPr>
          <p:cNvPr id="3076" name="Picture 4" descr="D:\Новая папка (2)\ГГ\images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1412776"/>
            <a:ext cx="2857500" cy="1600200"/>
          </a:xfrm>
          <a:prstGeom prst="rect">
            <a:avLst/>
          </a:prstGeom>
          <a:noFill/>
        </p:spPr>
      </p:pic>
      <p:pic>
        <p:nvPicPr>
          <p:cNvPr id="3077" name="Picture 5" descr="D:\Новая папка (2)\ГГ\images (6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581128"/>
            <a:ext cx="249555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Статеві інстинкти</a:t>
            </a:r>
            <a:endParaRPr lang="ru-RU" dirty="0">
              <a:latin typeface="+mn-lt"/>
            </a:endParaRPr>
          </a:p>
        </p:txBody>
      </p:sp>
      <p:pic>
        <p:nvPicPr>
          <p:cNvPr id="4099" name="Picture 3" descr="D:\Новая папка (2)\Біологія\images (3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4524502" cy="5256584"/>
          </a:xfrm>
          <a:prstGeom prst="rect">
            <a:avLst/>
          </a:prstGeom>
          <a:noFill/>
        </p:spPr>
      </p:pic>
      <p:pic>
        <p:nvPicPr>
          <p:cNvPr id="4100" name="Picture 4" descr="D:\Новая папка (2)\Біологія\images (3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268760"/>
            <a:ext cx="4104456" cy="5275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Групові інстинкти</a:t>
            </a:r>
            <a:endParaRPr lang="ru-RU" dirty="0">
              <a:latin typeface="+mn-lt"/>
            </a:endParaRPr>
          </a:p>
        </p:txBody>
      </p:sp>
      <p:pic>
        <p:nvPicPr>
          <p:cNvPr id="5122" name="Picture 2" descr="D:\Новая папка (2)\Біологія\завантаженн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3866579" cy="3096344"/>
          </a:xfrm>
          <a:prstGeom prst="rect">
            <a:avLst/>
          </a:prstGeom>
          <a:noFill/>
        </p:spPr>
      </p:pic>
      <p:pic>
        <p:nvPicPr>
          <p:cNvPr id="5123" name="Picture 3" descr="D:\Новая папка (2)\Біологія\завантаженн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996952"/>
            <a:ext cx="4356679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>
                <a:latin typeface="+mn-lt"/>
              </a:rPr>
              <a:t>Научіння</a:t>
            </a:r>
            <a:endParaRPr lang="ru-RU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Накопичення  в процесі онтогенезі індивідуального досвіду, що має форму вироблених умовних </a:t>
            </a:r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язків</a:t>
            </a:r>
            <a:r>
              <a:rPr lang="uk-UA" dirty="0" smtClean="0"/>
              <a:t> і відбивається в зміні інстинктивної поведінки.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</TotalTime>
  <Words>168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Статегія поведінки. Інстинкт І научіння. Біологічне значення інстинкту</vt:lpstr>
      <vt:lpstr>Актуалізація опорних знань і мотивація навчальної діяльності</vt:lpstr>
      <vt:lpstr>Стратегії поведінки</vt:lpstr>
      <vt:lpstr>Інстинкт</vt:lpstr>
      <vt:lpstr>Харчові інстинкти</vt:lpstr>
      <vt:lpstr>Батьківські інстинкти</vt:lpstr>
      <vt:lpstr>Статеві інстинкти</vt:lpstr>
      <vt:lpstr>Групові інстинкти</vt:lpstr>
      <vt:lpstr>Научіння</vt:lpstr>
      <vt:lpstr>Види научіння</vt:lpstr>
      <vt:lpstr>Питання для обговорення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Статегія поведінки. Інстинкт. І научіння.Біологічне значення інстинкту</dc:title>
  <dc:creator>UZER</dc:creator>
  <cp:lastModifiedBy>Maksim Kitskaylo</cp:lastModifiedBy>
  <cp:revision>8</cp:revision>
  <dcterms:created xsi:type="dcterms:W3CDTF">2015-02-06T17:25:57Z</dcterms:created>
  <dcterms:modified xsi:type="dcterms:W3CDTF">2018-10-01T18:09:04Z</dcterms:modified>
</cp:coreProperties>
</file>