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8" r:id="rId9"/>
    <p:sldId id="260" r:id="rId10"/>
    <p:sldId id="266" r:id="rId11"/>
    <p:sldId id="264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94660"/>
  </p:normalViewPr>
  <p:slideViewPr>
    <p:cSldViewPr>
      <p:cViewPr varScale="1">
        <p:scale>
          <a:sx n="86" d="100"/>
          <a:sy n="86" d="100"/>
        </p:scale>
        <p:origin x="-8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81B1-5A66-44D5-BBB6-37A5B3E04258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F0F1-D06D-4B7F-A701-3B19CF22CB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F0F1-D06D-4B7F-A701-3B19CF22CB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1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8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Розмноження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його значення. Форми розмноження тварин. Статеві клітини та запліднення.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1602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розглянути процеси розмноження у тварин; форми розмноження; розвивати вміння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співставляти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робити висновки, аналізувати інформацію і використовувати раніше отриманні знання; виховувати бережливе ставлення до тварин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Статеві клітини і органи розмноження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Біологія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2209800" cy="2066925"/>
          </a:xfrm>
          <a:prstGeom prst="rect">
            <a:avLst/>
          </a:prstGeom>
          <a:noFill/>
        </p:spPr>
      </p:pic>
      <p:pic>
        <p:nvPicPr>
          <p:cNvPr id="1027" name="Picture 3" descr="H:\Біологія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00808"/>
            <a:ext cx="2219325" cy="2057400"/>
          </a:xfrm>
          <a:prstGeom prst="rect">
            <a:avLst/>
          </a:prstGeom>
          <a:noFill/>
        </p:spPr>
      </p:pic>
      <p:pic>
        <p:nvPicPr>
          <p:cNvPr id="1028" name="Picture 4" descr="H:\Біологія\images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800350" cy="1638300"/>
          </a:xfrm>
          <a:prstGeom prst="rect">
            <a:avLst/>
          </a:prstGeom>
          <a:noFill/>
        </p:spPr>
      </p:pic>
      <p:pic>
        <p:nvPicPr>
          <p:cNvPr id="1029" name="Picture 5" descr="H:\Біологія\images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8"/>
            <a:ext cx="1724025" cy="1584176"/>
          </a:xfrm>
          <a:prstGeom prst="rect">
            <a:avLst/>
          </a:prstGeom>
          <a:noFill/>
        </p:spPr>
      </p:pic>
      <p:pic>
        <p:nvPicPr>
          <p:cNvPr id="1030" name="Picture 6" descr="H:\Біологія\images (1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772816"/>
            <a:ext cx="2088232" cy="2016224"/>
          </a:xfrm>
          <a:prstGeom prst="rect">
            <a:avLst/>
          </a:prstGeom>
          <a:noFill/>
        </p:spPr>
      </p:pic>
      <p:pic>
        <p:nvPicPr>
          <p:cNvPr id="1031" name="Picture 7" descr="H:\Біологія\images (1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933056"/>
            <a:ext cx="2160240" cy="190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Ссавці Яйцекладні,  Сумчасті, Плацентарні</a:t>
            </a:r>
            <a:endParaRPr lang="ru-RU" dirty="0"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5130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916832"/>
            <a:ext cx="2500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38576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48680"/>
            <a:ext cx="3660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501008"/>
            <a:ext cx="3357562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Біологія\images (1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501008"/>
            <a:ext cx="316835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</a:rPr>
              <a:t>Різноманітність тварин 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H:\Фото природи\images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00808"/>
            <a:ext cx="3981525" cy="2592288"/>
          </a:xfrm>
          <a:prstGeom prst="rect">
            <a:avLst/>
          </a:prstGeom>
          <a:noFill/>
        </p:spPr>
      </p:pic>
      <p:pic>
        <p:nvPicPr>
          <p:cNvPr id="1027" name="Picture 3" descr="H:\Фото природи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3528392" cy="2642888"/>
          </a:xfrm>
          <a:prstGeom prst="rect">
            <a:avLst/>
          </a:prstGeom>
          <a:noFill/>
        </p:spPr>
      </p:pic>
      <p:pic>
        <p:nvPicPr>
          <p:cNvPr id="1028" name="Picture 4" descr="H:\Фото природи\250px-Muscheln_mit_Sipho_Nahaufnah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175000" cy="2374900"/>
          </a:xfrm>
          <a:prstGeom prst="rect">
            <a:avLst/>
          </a:prstGeom>
          <a:noFill/>
        </p:spPr>
      </p:pic>
      <p:pic>
        <p:nvPicPr>
          <p:cNvPr id="1029" name="Picture 5" descr="H:\Галина\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3384376" cy="253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+mn-lt"/>
              </a:rPr>
              <a:t>Питання</a:t>
            </a:r>
            <a:r>
              <a:rPr lang="ru-RU" dirty="0" smtClean="0">
                <a:latin typeface="+mn-lt"/>
              </a:rPr>
              <a:t> для </a:t>
            </a:r>
            <a:r>
              <a:rPr lang="ru-RU" dirty="0" err="1" smtClean="0">
                <a:latin typeface="+mn-lt"/>
              </a:rPr>
              <a:t>обговорення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uk-UA" dirty="0" smtClean="0"/>
              <a:t>є</a:t>
            </a:r>
            <a:r>
              <a:rPr lang="ru-RU" dirty="0" smtClean="0"/>
              <a:t> у </a:t>
            </a:r>
            <a:r>
              <a:rPr lang="ru-RU" dirty="0" err="1" smtClean="0"/>
              <a:t>тварин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розмножуються Найпростіші тварини</a:t>
            </a:r>
            <a:r>
              <a:rPr lang="en-US" dirty="0" smtClean="0"/>
              <a:t>?</a:t>
            </a:r>
            <a:endParaRPr lang="uk-UA" dirty="0" smtClean="0"/>
          </a:p>
          <a:p>
            <a:r>
              <a:rPr lang="uk-UA" dirty="0" smtClean="0"/>
              <a:t>Як поділяють Ссавців за характером розмноження</a:t>
            </a:r>
            <a:r>
              <a:rPr lang="en-US" dirty="0" smtClean="0"/>
              <a:t>?</a:t>
            </a:r>
            <a:endParaRPr lang="uk-UA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 smtClean="0"/>
              <a:t>виконує</a:t>
            </a:r>
            <a:r>
              <a:rPr lang="ru-RU" b="1" dirty="0" smtClean="0"/>
              <a:t> </a:t>
            </a:r>
            <a:r>
              <a:rPr lang="ru-RU" b="1" dirty="0" err="1" smtClean="0"/>
              <a:t>травна</a:t>
            </a:r>
            <a:r>
              <a:rPr lang="ru-RU" b="1" dirty="0" smtClean="0"/>
              <a:t> система?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0000FF"/>
                </a:solidFill>
              </a:rPr>
              <a:t>Які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функції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виконує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дихальна</a:t>
            </a:r>
            <a:r>
              <a:rPr lang="ru-RU" b="1" dirty="0" smtClean="0">
                <a:solidFill>
                  <a:srgbClr val="0000FF"/>
                </a:solidFill>
              </a:rPr>
              <a:t> система?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 smtClean="0"/>
              <a:t>виконує</a:t>
            </a:r>
            <a:r>
              <a:rPr lang="ru-RU" b="1" dirty="0" smtClean="0"/>
              <a:t> </a:t>
            </a:r>
            <a:r>
              <a:rPr lang="ru-RU" b="1" dirty="0" err="1" smtClean="0"/>
              <a:t>видільна</a:t>
            </a:r>
            <a:r>
              <a:rPr lang="ru-RU" b="1" dirty="0" smtClean="0"/>
              <a:t> система?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0000FF"/>
                </a:solidFill>
              </a:rPr>
              <a:t>Які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функції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виконує</a:t>
            </a:r>
            <a:r>
              <a:rPr lang="ru-RU" b="1" dirty="0" smtClean="0">
                <a:solidFill>
                  <a:srgbClr val="0000FF"/>
                </a:solidFill>
              </a:rPr>
              <a:t> транспортна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система?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у </a:t>
            </a:r>
            <a:r>
              <a:rPr lang="ru-RU" b="1" dirty="0" err="1" smtClean="0"/>
              <a:t>тварин</a:t>
            </a:r>
            <a:r>
              <a:rPr lang="ru-RU" b="1" dirty="0" smtClean="0"/>
              <a:t>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0000FF"/>
                </a:solidFill>
              </a:rPr>
              <a:t>Які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органи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входять</a:t>
            </a:r>
            <a:r>
              <a:rPr lang="ru-RU" b="1" dirty="0" smtClean="0">
                <a:solidFill>
                  <a:srgbClr val="0000FF"/>
                </a:solidFill>
              </a:rPr>
              <a:t> до складу 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ru-RU" b="1" dirty="0" err="1" smtClean="0">
                <a:solidFill>
                  <a:srgbClr val="0000FF"/>
                </a:solidFill>
              </a:rPr>
              <a:t>транспортної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системи</a:t>
            </a:r>
            <a:r>
              <a:rPr lang="ru-RU" b="1" dirty="0" smtClean="0">
                <a:solidFill>
                  <a:srgbClr val="0000FF"/>
                </a:solidFill>
              </a:rPr>
              <a:t>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22288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1" y="2087686"/>
          <a:ext cx="6864423" cy="2061394"/>
        </p:xfrm>
        <a:graphic>
          <a:graphicData uri="http://schemas.openxmlformats.org/drawingml/2006/table">
            <a:tbl>
              <a:tblPr/>
              <a:tblGrid>
                <a:gridCol w="1439316"/>
                <a:gridCol w="3136966"/>
                <a:gridCol w="2288141"/>
              </a:tblGrid>
              <a:tr h="20613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Статева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0" marR="4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Представлена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статевими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залозами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—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сім’яниками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продукують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сперматозоїди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яєчниками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продукують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яйцеклітини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0" marR="4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Забезпечує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процеси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розмноження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організму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0" marR="42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 будови та функції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Комахи з повним перетворенням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Галя\images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4896544" cy="257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Комахи з неповним перетворенням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Галина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024336" cy="2088232"/>
          </a:xfrm>
          <a:prstGeom prst="rect">
            <a:avLst/>
          </a:prstGeom>
          <a:noFill/>
        </p:spPr>
      </p:pic>
      <p:pic>
        <p:nvPicPr>
          <p:cNvPr id="3075" name="Picture 3" descr="H:\Галина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6"/>
            <a:ext cx="44644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+mn-lt"/>
              </a:rPr>
              <a:t>Процес розмноження Найпростіших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zhenya\Рабочий стол\Биология 8 класс\09\размно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700808"/>
            <a:ext cx="7344816" cy="487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Життєвий цикли тварин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Біологія\images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00808"/>
            <a:ext cx="4307186" cy="3456384"/>
          </a:xfrm>
          <a:prstGeom prst="rect">
            <a:avLst/>
          </a:prstGeom>
          <a:noFill/>
        </p:spPr>
      </p:pic>
      <p:pic>
        <p:nvPicPr>
          <p:cNvPr id="1026" name="Picture 2" descr="H:\Біологія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09634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Розмноження гідри прісноводної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Біологія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19268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Розмноження у Ссавців, їх  розвиток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Галина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024336" cy="2736304"/>
          </a:xfrm>
          <a:prstGeom prst="rect">
            <a:avLst/>
          </a:prstGeom>
          <a:noFill/>
        </p:spPr>
      </p:pic>
      <p:pic>
        <p:nvPicPr>
          <p:cNvPr id="2051" name="Picture 3" descr="H:\Галин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3068691" cy="206084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412776"/>
            <a:ext cx="3672408" cy="508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416241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4162423SlideId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55744SlideId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55744SlideId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9155744SlideId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32SlideId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32SlideId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141432SlideId2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140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Розмноження та його значення. Форми розмноження тварин. Статеві клітини та запліднення.</vt:lpstr>
      <vt:lpstr>Презентация PowerPoint</vt:lpstr>
      <vt:lpstr>Особливості будови та функції</vt:lpstr>
      <vt:lpstr>Комахи з повним перетворенням</vt:lpstr>
      <vt:lpstr>Комахи з неповним перетворенням</vt:lpstr>
      <vt:lpstr>Процес розмноження Найпростіших</vt:lpstr>
      <vt:lpstr>Життєвий цикли тварин</vt:lpstr>
      <vt:lpstr>Розмноження гідри прісноводної</vt:lpstr>
      <vt:lpstr>Розмноження у Ссавців, їх  розвиток </vt:lpstr>
      <vt:lpstr>Статеві клітини і органи розмноження</vt:lpstr>
      <vt:lpstr>Ссавці Яйцекладні,  Сумчасті, Плацентарні</vt:lpstr>
      <vt:lpstr>Презентация PowerPoint</vt:lpstr>
      <vt:lpstr>Різноманітність тварин </vt:lpstr>
      <vt:lpstr>Питання для обговорення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Ромноження та його значення. Форми розмноження тварин. Статеві клітини та запліднення.</dc:title>
  <dc:creator>UZER</dc:creator>
  <cp:lastModifiedBy>Maksim Kitskaylo</cp:lastModifiedBy>
  <cp:revision>15</cp:revision>
  <dcterms:created xsi:type="dcterms:W3CDTF">2015-02-06T17:23:23Z</dcterms:created>
  <dcterms:modified xsi:type="dcterms:W3CDTF">2018-10-01T18:05:23Z</dcterms:modified>
</cp:coreProperties>
</file>