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+mn-lt"/>
              </a:rPr>
              <a:t>Поняття про регуляцію діяльності організму тварин</a:t>
            </a:r>
            <a:endParaRPr lang="ru-RU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Мета</a:t>
            </a:r>
            <a:r>
              <a:rPr lang="en-US" dirty="0" smtClean="0"/>
              <a:t>:</a:t>
            </a:r>
            <a:r>
              <a:rPr lang="uk-UA" dirty="0" smtClean="0"/>
              <a:t> навчити учнів розрізняти нервову та гуморальну регуляцію в організмі; розвивати вміння  порівнювати будову з виконуваними функціями; виховувати бережливе ставлення до тварин.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+mn-lt"/>
              </a:rPr>
              <a:t>Питання для обговорення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Яка система регулює роботу всього організму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Що регулює роботу внутрішніх органів</a:t>
            </a:r>
            <a:r>
              <a:rPr lang="en-US" dirty="0" smtClean="0"/>
              <a:t>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+mn-lt"/>
              </a:rPr>
              <a:t>Основні поняття</a:t>
            </a:r>
            <a:endParaRPr lang="ru-RU" dirty="0">
              <a:latin typeface="+mn-lt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 smtClean="0"/>
              <a:t>Нервова система – це система, яка сприймає зовнішні та внутрішні подразнення , аналізує і переробляє </a:t>
            </a:r>
            <a:r>
              <a:rPr lang="uk-UA" dirty="0" err="1" smtClean="0"/>
              <a:t>інформа-цію</a:t>
            </a:r>
            <a:r>
              <a:rPr lang="uk-UA" dirty="0" smtClean="0"/>
              <a:t>, що надходить, зберігає сліди минулої активності і відповідно регулює діяльність організму.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 smtClean="0"/>
              <a:t> Гуморальна регуляція – один із процесів регуляції життєдіяльності організму через кров, лімфу і тканинну рідину за допомогою біологічно активних речовин (гормонів). Вона </a:t>
            </a:r>
            <a:r>
              <a:rPr lang="uk-UA" dirty="0" err="1" smtClean="0"/>
              <a:t>підпорядкова</a:t>
            </a:r>
            <a:r>
              <a:rPr lang="uk-UA" dirty="0" smtClean="0"/>
              <a:t> нервовій регуляції.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+mn-lt"/>
              </a:rPr>
              <a:t>Залоза внутрішньої секреції </a:t>
            </a:r>
            <a:r>
              <a:rPr lang="uk-UA" dirty="0" err="1" smtClean="0">
                <a:latin typeface="+mn-lt"/>
              </a:rPr>
              <a:t>Савців</a:t>
            </a:r>
            <a:endParaRPr lang="ru-RU" dirty="0">
              <a:latin typeface="+mn-lt"/>
            </a:endParaRPr>
          </a:p>
        </p:txBody>
      </p:sp>
      <p:pic>
        <p:nvPicPr>
          <p:cNvPr id="1026" name="Picture 2" descr="D:\Новая папка (2)\г\images (2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556792"/>
            <a:ext cx="5112568" cy="4184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+mn-lt"/>
              </a:rPr>
              <a:t>Залози організму</a:t>
            </a:r>
            <a:endParaRPr lang="ru-RU" dirty="0">
              <a:latin typeface="+mn-lt"/>
            </a:endParaRPr>
          </a:p>
        </p:txBody>
      </p:sp>
      <p:pic>
        <p:nvPicPr>
          <p:cNvPr id="2050" name="Picture 2" descr="D:\Новая папка (2)\г\images (2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3600400" cy="4957619"/>
          </a:xfrm>
          <a:prstGeom prst="rect">
            <a:avLst/>
          </a:prstGeom>
          <a:noFill/>
        </p:spPr>
      </p:pic>
      <p:pic>
        <p:nvPicPr>
          <p:cNvPr id="2051" name="Picture 3" descr="D:\Новая папка (2)\г\images (3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340768"/>
            <a:ext cx="2952328" cy="4989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:\м\1268082666_ckhema-ner-s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7985484" cy="5904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Новая папка (2)\г\images (3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356992"/>
            <a:ext cx="4104456" cy="3228406"/>
          </a:xfrm>
          <a:prstGeom prst="rect">
            <a:avLst/>
          </a:prstGeom>
          <a:noFill/>
        </p:spPr>
      </p:pic>
      <p:pic>
        <p:nvPicPr>
          <p:cNvPr id="3076" name="Picture 4" descr="H:\м\i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60648"/>
            <a:ext cx="4032448" cy="3024336"/>
          </a:xfrm>
          <a:prstGeom prst="rect">
            <a:avLst/>
          </a:prstGeom>
          <a:noFill/>
        </p:spPr>
      </p:pic>
      <p:pic>
        <p:nvPicPr>
          <p:cNvPr id="3078" name="Picture 6" descr="D:\Новая папка (2)\Галя\images (9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188640"/>
            <a:ext cx="2376264" cy="3060340"/>
          </a:xfrm>
          <a:prstGeom prst="rect">
            <a:avLst/>
          </a:prstGeom>
          <a:noFill/>
        </p:spPr>
      </p:pic>
      <p:pic>
        <p:nvPicPr>
          <p:cNvPr id="3079" name="Picture 7" descr="D:\Новая папка (2)\Галя\images (56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59" y="3429000"/>
            <a:ext cx="3547061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atin typeface="+mn-lt"/>
              </a:rPr>
              <a:t>Розвиток нервових систем тварин</a:t>
            </a:r>
            <a:endParaRPr lang="ru-RU" dirty="0">
              <a:latin typeface="+mn-lt"/>
            </a:endParaRPr>
          </a:p>
        </p:txBody>
      </p:sp>
      <p:pic>
        <p:nvPicPr>
          <p:cNvPr id="5122" name="Picture 2" descr="H:\м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484784"/>
            <a:ext cx="4320480" cy="49851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+mn-lt"/>
              </a:rPr>
              <a:t>Питання для бесіди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Що таке нервова регуляція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Що таке гуморальна регуляція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Що таке нейрогуморальна регуляція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Чи </a:t>
            </a:r>
            <a:r>
              <a:rPr lang="uk-UA" dirty="0" err="1" smtClean="0"/>
              <a:t>пов</a:t>
            </a:r>
            <a:r>
              <a:rPr lang="en-US" dirty="0" smtClean="0"/>
              <a:t>’</a:t>
            </a:r>
            <a:r>
              <a:rPr lang="uk-UA" dirty="0" err="1" smtClean="0"/>
              <a:t>язанні</a:t>
            </a:r>
            <a:r>
              <a:rPr lang="uk-UA" dirty="0" smtClean="0"/>
              <a:t> вони між собою</a:t>
            </a:r>
            <a:r>
              <a:rPr lang="en-US" smtClean="0"/>
              <a:t>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</TotalTime>
  <Words>147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Поняття про регуляцію діяльності організму тварин</vt:lpstr>
      <vt:lpstr>Питання для обговорення</vt:lpstr>
      <vt:lpstr>Основні поняття</vt:lpstr>
      <vt:lpstr>Залоза внутрішньої секреції Савців</vt:lpstr>
      <vt:lpstr>Залози організму</vt:lpstr>
      <vt:lpstr>Презентация PowerPoint</vt:lpstr>
      <vt:lpstr>Презентация PowerPoint</vt:lpstr>
      <vt:lpstr>Розвиток нервових систем тварин</vt:lpstr>
      <vt:lpstr>Питання для бесіди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Поняття про регуляцію діяльності організму тварин</dc:title>
  <dc:creator>UZER</dc:creator>
  <cp:lastModifiedBy>Maksim Kitskaylo</cp:lastModifiedBy>
  <cp:revision>7</cp:revision>
  <dcterms:created xsi:type="dcterms:W3CDTF">2015-02-06T17:29:51Z</dcterms:created>
  <dcterms:modified xsi:type="dcterms:W3CDTF">2018-10-01T17:59:41Z</dcterms:modified>
</cp:coreProperties>
</file>