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280920" cy="2448272"/>
          </a:xfrm>
        </p:spPr>
        <p:txBody>
          <a:bodyPr/>
          <a:lstStyle/>
          <a:p>
            <a:pPr algn="ctr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Фікобіліни. Хроматична адаптація.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365104"/>
            <a:ext cx="5040560" cy="2016224"/>
          </a:xfrm>
        </p:spPr>
        <p:txBody>
          <a:bodyPr>
            <a:normAutofit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Виконала</a:t>
            </a:r>
          </a:p>
          <a:p>
            <a:pPr algn="r"/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тудентка 5 – А курсу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ННІ природничих наук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Носок Ольга Анатоліївна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3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5" y="116632"/>
            <a:ext cx="877561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9924" y="4941168"/>
            <a:ext cx="7620000" cy="15696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Ультраструктура хлоропласта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             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мембрана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міжмембранний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мембрана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4. строма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тилакоїд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просвітом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/>
              <a:t> </a:t>
            </a:r>
            <a:endParaRPr lang="ru-RU" sz="1200" i="1" dirty="0" smtClean="0"/>
          </a:p>
          <a:p>
            <a:endParaRPr lang="ru-RU" sz="1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91039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6. мембрана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тилакоїда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7. грана 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тилакоїд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ламела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9. зерна крахмалю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10. рибосома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11.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пластидна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ДНК</a:t>
            </a: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пластоглобула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крапля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жиру)</a:t>
            </a:r>
          </a:p>
        </p:txBody>
      </p:sp>
    </p:spTree>
    <p:extLst>
      <p:ext uri="{BB962C8B-B14F-4D97-AF65-F5344CB8AC3E}">
        <p14:creationId xmlns:p14="http://schemas.microsoft.com/office/powerpoint/2010/main" val="170452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352928" cy="619268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правило, в більшості водоростей фікобіліни присутні в значно більшій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концентації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порівняно з хлорофілами, тому саме вони і визначають забарвлення їх. Між собою вони також зустрічаються в різних співвідношеннях, причому залежно від умов освітлення формується переважно такий набір пігментів, який найкраще використовує відповідний спектр.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функція пігментів даної групи – виконувати роль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світлозбираючої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антени та забезпечувати ефективну передачу поглинутої ними енергії сонячного світла до хлорофілів 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Вони відіграють значну роль в так званому явищі філогенетичної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хроматичної адаптації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водоростей в їхній вертикальній зональності.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відомо, червоні промені, що відповідають основній лінії поглинання хлорофілу, поглинаються, проходячи товщу води. Вже на глибині 34 м зникають червоні промені, 177 м – жовті, 322 м – зелені, 500 м – сині та фіолетові. Відповідно до цього певні екологічні ніші займають спочатку зелені, далі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синьозелені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і, нарешті , червоні водорості. Наявність фікобілінів дозволяє водоростям в процесі фотосинтезу використовувати ті промені, які до них проникають.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4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17180" cy="1944216"/>
          </a:xfrm>
        </p:spPr>
        <p:txBody>
          <a:bodyPr/>
          <a:lstStyle/>
          <a:p>
            <a:pPr algn="ctr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3"/>
            <a:ext cx="8208912" cy="1728192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фотосинтезуючі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організми,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синьозелені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водорості, червона та деякі інші представники водоростей окрім хлорофілів та каротиноїдів мають ще одну групу допоміжних пігментів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фікобіліни.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Цю назву вони одержали завдяки тому, що вони подібні до тваринних пігментів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білірубінів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Білінами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називають широко поширені в природі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тетрапіроли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відкритим ланцюгом, без металу, які в тваринному царстві часто зустрічаються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нефункціональні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катаболіти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гема.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3" y="3161635"/>
            <a:ext cx="4002101" cy="25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093296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Анабена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цвітіння</a:t>
            </a:r>
            <a:r>
              <a:rPr lang="ru-RU" dirty="0"/>
              <a:t>» води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41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556679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Анабена</a:t>
            </a:r>
            <a:r>
              <a:rPr lang="ru-RU" dirty="0" smtClean="0"/>
              <a:t> </a:t>
            </a:r>
            <a:r>
              <a:rPr lang="ru-RU" dirty="0" err="1" smtClean="0"/>
              <a:t>спіралеподібна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81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126"/>
            <a:ext cx="3781966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2944763"/>
            <a:ext cx="2720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Atractophora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hypnoides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03" y="34306"/>
            <a:ext cx="2481184" cy="330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8286" y="340968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Palmaria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palmata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5" y="3569568"/>
            <a:ext cx="3982874" cy="26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6191721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Schmitzia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hiscockiana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29" y="3932738"/>
            <a:ext cx="3296265" cy="24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84168" y="6376387"/>
            <a:ext cx="2332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Mastocarpus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stellatus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5589240"/>
            <a:ext cx="6624736" cy="1171117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тканин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південноафриканської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квіткової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Strelitzia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reginae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трел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тц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я короле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івська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жовто-червоний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пігмент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білірубін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93102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1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3"/>
            <a:ext cx="9144000" cy="1584176"/>
          </a:xfrm>
        </p:spPr>
        <p:txBody>
          <a:bodyPr>
            <a:normAutofit fontScale="92500" lnSpcReduction="20000"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Рослинні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біліни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(фікобіліни)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відіграють важливу роль як сенсибілізатори і фоторецептори, що забезпечується їх ковалентним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язком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апобілками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Отже, подібно до хлорофілів, фікобіліни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тетрапіроли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але чотири залишки піролу в них створюють незамкнутий витягнутий або згорнутий ланцюг. Піроли 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єднуються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 участю метиленових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метинових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містків, тоді як хромофорні групи, як правило,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білком. Хромофорною групою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фікоціанінів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виступає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фікоціанобілін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фікоеритринів –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фікоеритробілін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98873"/>
            <a:ext cx="5400600" cy="48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30400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Хромофорні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фікоціанінів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фікоеритринів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7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876"/>
            <a:ext cx="9144000" cy="22309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Вони відрізняються між собою лише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взаєморозміщенням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пірольних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піроленінових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кілець.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фікобіліпротеїнах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одна молекула білка може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язувати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кілька хромофорних груп.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Фікоеритробілін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сполученні з білком називають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фікоеритрином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Він добре розчинний у воді, поглинає кванти зеленої частини спектра.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Фікоеритробіліни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зустрічаються переважно у червоних водоростей. Вони і визначають забарвлення їх, адже фікоеритрини – білки червоного кольору, які мають максимум поглинання 500-568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Фікоціанобіліни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характерні для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синьозелених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причому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фікоціаніни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мають максимуми поглинання дещо зсунуті в більш довгохвильову область від 585 до 630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8" y="2276872"/>
            <a:ext cx="7200800" cy="450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408711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Фікоеритрин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фікоціанін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складаються із двох різних білкових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субодиниць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які позначають відповідно альфа (мол. маса 19000) і бета (мол. маса 21000) у співвідношенні 1 : 1. Кожна з білкових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субодиниць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несе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ковалентно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нею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фікобілін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Як правило, фікобіліни,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 однією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субодиницею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належать до одного типу, тобто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фікоеритробілінів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фікоціанобілінів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 в результаті бувають або червоні, або сині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субодиниці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Третьою групою фікобілінів є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аллофікоціаніни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пігменти з максимумами поглинання від 585 до 650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хромофорну групу їх поки що не визначено. Цю свою назву вони одержали завдяки тому,що спочатку їх приймали за одну з форм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фікоціаніну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 відміну від інших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фікобіліпротеїнів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їхня молекула складається лише з одного типу білкових одиниць (мол. маса 15000), причому кожна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субодиниця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несе одну молекулу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аллофікоціаніну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Аллофікоціанін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характерний для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синьозелених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хоча зустрічається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такоє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 червоних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криптомонадових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водоростей. В цілому ж поширення окремих типів пігментів фікобілінів серед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синьозелених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червоних та бурих водоростей досить специфічне.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0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/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Необхідно відмітити, що на відміну від хлорофілів та каротиноїдів, локалізованих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ламелах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фікобіліни концентруються або в стромі, або формують особливі впорядковані ансамблі на поверхні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тилакоїдних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мембран –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фікобілісоми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595864" cy="431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6231266"/>
            <a:ext cx="459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фікобілісоми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аллофікоціанін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3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4" y="475134"/>
            <a:ext cx="8025102" cy="534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6237312"/>
            <a:ext cx="3556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Модель хлоропласта</a:t>
            </a:r>
          </a:p>
        </p:txBody>
      </p:sp>
    </p:spTree>
    <p:extLst>
      <p:ext uri="{BB962C8B-B14F-4D97-AF65-F5344CB8AC3E}">
        <p14:creationId xmlns:p14="http://schemas.microsoft.com/office/powerpoint/2010/main" val="2516861297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0</TotalTime>
  <Words>768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Autumn</vt:lpstr>
      <vt:lpstr>Фікобіліни. Хроматична адаптація.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Фікобіліни</dc:title>
  <dc:creator>Ольга</dc:creator>
  <cp:lastModifiedBy>Дмитрий Каленюк</cp:lastModifiedBy>
  <cp:revision>17</cp:revision>
  <dcterms:created xsi:type="dcterms:W3CDTF">2013-02-16T13:11:50Z</dcterms:created>
  <dcterms:modified xsi:type="dcterms:W3CDTF">2013-02-16T17:10:02Z</dcterms:modified>
</cp:coreProperties>
</file>