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6" r:id="rId2"/>
    <p:sldId id="275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FA7B0-583C-42C0-8395-4B221A459104}" type="datetimeFigureOut">
              <a:rPr lang="ru-RU" smtClean="0"/>
              <a:pPr/>
              <a:t>15.09.2018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284DD-13CE-40A4-80D6-E02829F248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261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284DD-13CE-40A4-80D6-E02829F2485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Десять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секретів</a:t>
            </a:r>
            <a:r>
              <a:rPr lang="ru-RU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успіху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Презентац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ія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книги А. Джексона</a:t>
            </a:r>
          </a:p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 курсу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“Самоогрганізація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особистості”</a:t>
            </a:r>
            <a:endParaRPr lang="uk-UA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Студентки 1-СП курсу</a:t>
            </a:r>
          </a:p>
          <a:p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Старостіної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О. С.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Намір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втілення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нашої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внутрішньої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Щоб</a:t>
            </a:r>
            <a:r>
              <a:rPr lang="ru-RU" dirty="0" smtClean="0"/>
              <a:t>  </a:t>
            </a:r>
            <a:r>
              <a:rPr lang="ru-RU" dirty="0" err="1" smtClean="0"/>
              <a:t>розбудить</a:t>
            </a:r>
            <a:r>
              <a:rPr lang="ru-RU" dirty="0" smtClean="0"/>
              <a:t>  в </a:t>
            </a:r>
            <a:r>
              <a:rPr lang="ru-RU" dirty="0" err="1" smtClean="0"/>
              <a:t>собі</a:t>
            </a:r>
            <a:r>
              <a:rPr lang="ru-RU" dirty="0" smtClean="0"/>
              <a:t> </a:t>
            </a:r>
            <a:r>
              <a:rPr lang="ru-RU" dirty="0" err="1" smtClean="0"/>
              <a:t>намір</a:t>
            </a:r>
            <a:r>
              <a:rPr lang="ru-RU" dirty="0" smtClean="0"/>
              <a:t>,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відректися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внутрішніх</a:t>
            </a:r>
            <a:r>
              <a:rPr lang="ru-RU" dirty="0" smtClean="0"/>
              <a:t> </a:t>
            </a:r>
            <a:r>
              <a:rPr lang="ru-RU" dirty="0" err="1" smtClean="0"/>
              <a:t>протиріч</a:t>
            </a:r>
            <a:r>
              <a:rPr lang="ru-RU" dirty="0" smtClean="0"/>
              <a:t>.</a:t>
            </a:r>
          </a:p>
          <a:p>
            <a:r>
              <a:rPr lang="ru-RU" dirty="0" smtClean="0"/>
              <a:t>Той, </a:t>
            </a:r>
            <a:r>
              <a:rPr lang="ru-RU" dirty="0" err="1" smtClean="0"/>
              <a:t>хто</a:t>
            </a:r>
            <a:r>
              <a:rPr lang="ru-RU" dirty="0" smtClean="0"/>
              <a:t> не </a:t>
            </a:r>
            <a:r>
              <a:rPr lang="ru-RU" dirty="0" err="1" smtClean="0"/>
              <a:t>вложує</a:t>
            </a:r>
            <a:r>
              <a:rPr lang="ru-RU" dirty="0" smtClean="0"/>
              <a:t> </a:t>
            </a:r>
            <a:r>
              <a:rPr lang="ru-RU" dirty="0" err="1" smtClean="0"/>
              <a:t>наміри</a:t>
            </a:r>
            <a:r>
              <a:rPr lang="ru-RU" dirty="0" smtClean="0"/>
              <a:t> в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життєві</a:t>
            </a:r>
            <a:r>
              <a:rPr lang="ru-RU" dirty="0" smtClean="0"/>
              <a:t> </a:t>
            </a:r>
            <a:r>
              <a:rPr lang="ru-RU" dirty="0" err="1" smtClean="0"/>
              <a:t>плани</a:t>
            </a:r>
            <a:r>
              <a:rPr lang="ru-RU" dirty="0" smtClean="0"/>
              <a:t>, </a:t>
            </a:r>
            <a:r>
              <a:rPr lang="ru-RU" dirty="0" err="1" smtClean="0"/>
              <a:t>перетворює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пусті</a:t>
            </a:r>
            <a:r>
              <a:rPr lang="ru-RU" dirty="0" smtClean="0"/>
              <a:t> </a:t>
            </a:r>
            <a:r>
              <a:rPr lang="ru-RU" dirty="0" err="1" smtClean="0"/>
              <a:t>фантазії</a:t>
            </a:r>
            <a:r>
              <a:rPr lang="ru-RU" dirty="0" smtClean="0"/>
              <a:t>.</a:t>
            </a:r>
          </a:p>
          <a:p>
            <a:r>
              <a:rPr lang="ru-RU" dirty="0" smtClean="0"/>
              <a:t>Едина </a:t>
            </a:r>
            <a:r>
              <a:rPr lang="ru-RU" dirty="0" err="1" smtClean="0"/>
              <a:t>перешкода</a:t>
            </a:r>
            <a:r>
              <a:rPr lang="ru-RU" dirty="0" smtClean="0"/>
              <a:t> на шляху </a:t>
            </a:r>
            <a:r>
              <a:rPr lang="ru-RU" dirty="0" err="1" smtClean="0"/>
              <a:t>здійснення</a:t>
            </a:r>
            <a:r>
              <a:rPr lang="ru-RU" dirty="0" smtClean="0"/>
              <a:t> </a:t>
            </a:r>
            <a:r>
              <a:rPr lang="ru-RU" dirty="0" err="1" smtClean="0"/>
              <a:t>намірів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ваші</a:t>
            </a:r>
            <a:r>
              <a:rPr lang="ru-RU" dirty="0" smtClean="0"/>
              <a:t> </a:t>
            </a:r>
            <a:r>
              <a:rPr lang="ru-RU" dirty="0" err="1" smtClean="0"/>
              <a:t>сумніви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Секрет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пятий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СИЛА ЛОЯЛЬНОСТІ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Залишайте</a:t>
            </a:r>
            <a:r>
              <a:rPr lang="ru-RU" dirty="0" smtClean="0"/>
              <a:t> за собою право на </a:t>
            </a:r>
            <a:r>
              <a:rPr lang="ru-RU" dirty="0" err="1" smtClean="0"/>
              <a:t>помилку</a:t>
            </a:r>
            <a:r>
              <a:rPr lang="ru-RU" dirty="0" smtClean="0"/>
              <a:t>. Удача </a:t>
            </a:r>
            <a:r>
              <a:rPr lang="ru-RU" dirty="0" err="1" smtClean="0"/>
              <a:t>посміхається</a:t>
            </a:r>
            <a:r>
              <a:rPr lang="ru-RU" dirty="0" smtClean="0"/>
              <a:t> </a:t>
            </a:r>
            <a:r>
              <a:rPr lang="ru-RU" dirty="0" err="1" smtClean="0"/>
              <a:t>тим</a:t>
            </a:r>
            <a:r>
              <a:rPr lang="ru-RU" dirty="0" smtClean="0"/>
              <a:t>, </a:t>
            </a:r>
            <a:r>
              <a:rPr lang="ru-RU" dirty="0" err="1" smtClean="0"/>
              <a:t>хто</a:t>
            </a:r>
            <a:r>
              <a:rPr lang="ru-RU" dirty="0" smtClean="0"/>
              <a:t> не </a:t>
            </a:r>
            <a:r>
              <a:rPr lang="ru-RU" dirty="0" err="1" smtClean="0"/>
              <a:t>боїться</a:t>
            </a:r>
            <a:r>
              <a:rPr lang="ru-RU" dirty="0" smtClean="0"/>
              <a:t> </a:t>
            </a:r>
            <a:r>
              <a:rPr lang="ru-RU" dirty="0" err="1" smtClean="0"/>
              <a:t>власних</a:t>
            </a:r>
            <a:r>
              <a:rPr lang="ru-RU" dirty="0" smtClean="0"/>
              <a:t> </a:t>
            </a:r>
            <a:r>
              <a:rPr lang="ru-RU" dirty="0" err="1" smtClean="0"/>
              <a:t>страхів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Ви</a:t>
            </a:r>
            <a:r>
              <a:rPr lang="ru-RU" dirty="0" smtClean="0"/>
              <a:t> будете </a:t>
            </a:r>
            <a:r>
              <a:rPr lang="ru-RU" dirty="0" err="1" smtClean="0"/>
              <a:t>подобатись</a:t>
            </a:r>
            <a:r>
              <a:rPr lang="ru-RU" dirty="0" smtClean="0"/>
              <a:t> </a:t>
            </a:r>
            <a:r>
              <a:rPr lang="ru-RU" dirty="0" err="1" smtClean="0"/>
              <a:t>собі</a:t>
            </a:r>
            <a:r>
              <a:rPr lang="ru-RU" dirty="0" smtClean="0"/>
              <a:t> </a:t>
            </a:r>
            <a:r>
              <a:rPr lang="ru-RU" dirty="0" err="1" smtClean="0"/>
              <a:t>рівно</a:t>
            </a:r>
            <a:r>
              <a:rPr lang="ru-RU" dirty="0" smtClean="0"/>
              <a:t> </a:t>
            </a:r>
            <a:r>
              <a:rPr lang="ru-RU" dirty="0" err="1" smtClean="0"/>
              <a:t>настільки</a:t>
            </a:r>
            <a:r>
              <a:rPr lang="ru-RU" dirty="0" smtClean="0"/>
              <a:t>, </a:t>
            </a:r>
            <a:r>
              <a:rPr lang="ru-RU" dirty="0" err="1" smtClean="0"/>
              <a:t>наскільки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розумієте</a:t>
            </a:r>
            <a:r>
              <a:rPr lang="ru-RU" dirty="0" smtClean="0"/>
              <a:t> себе. І на </a:t>
            </a:r>
            <a:r>
              <a:rPr lang="ru-RU" dirty="0" err="1" smtClean="0"/>
              <a:t>стільки</a:t>
            </a:r>
            <a:r>
              <a:rPr lang="ru-RU" dirty="0" smtClean="0"/>
              <a:t> ж </a:t>
            </a:r>
            <a:r>
              <a:rPr lang="ru-RU" dirty="0" err="1" smtClean="0"/>
              <a:t>ви</a:t>
            </a:r>
            <a:r>
              <a:rPr lang="ru-RU" dirty="0" smtClean="0"/>
              <a:t> будете </a:t>
            </a:r>
            <a:r>
              <a:rPr lang="ru-RU" dirty="0" err="1" smtClean="0"/>
              <a:t>подобатись</a:t>
            </a:r>
            <a:r>
              <a:rPr lang="ru-RU" dirty="0" smtClean="0"/>
              <a:t> </a:t>
            </a:r>
            <a:r>
              <a:rPr lang="ru-RU" dirty="0" err="1" smtClean="0"/>
              <a:t>оточуючим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2"/>
            <a:ext cx="8948350" cy="671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Афірмації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– позитивно </a:t>
            </a:r>
            <a:r>
              <a:rPr lang="ru-RU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сформульовані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тверждення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Повторюйте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позитивні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тверждення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кожного дня.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Збережіть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їх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в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своїй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підсвідомості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і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вони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стануть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тою силою,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котра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допоможе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вам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досягти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поставлені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цілі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2"/>
            <a:ext cx="10070306" cy="671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Секрет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шостий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СИЛА НАСТРОЮ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Налаштуйте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себе на перемогу.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Потрібно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вірити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всім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серцем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те,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зможете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перемогти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Довіра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ключ до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успіху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Единий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спосіб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зробити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людину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заслуговуючою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довіру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почати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йому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довіряти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Діліться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іншими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тим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дороге для Вас.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462"/>
            <a:ext cx="9525000" cy="671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Секрет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сьомий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СИЛА АЗАРТУ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Нічимм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не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ризикуючи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ризикуєш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вдвічі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Життя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або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захоплююча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пригода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або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пуста трата часу!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 знаемо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більше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ніж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нам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здається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можемо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більше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ніж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ми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знаємо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2" y="144462"/>
            <a:ext cx="8999537" cy="674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Секрет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восьмий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: СИЛА КОХАННЯ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Кохання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-  </a:t>
            </a:r>
            <a:r>
              <a:rPr lang="ru-RU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сутність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людини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! </a:t>
            </a:r>
            <a:r>
              <a:rPr lang="ru-RU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Кохання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розуміє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,</a:t>
            </a:r>
            <a:r>
              <a:rPr lang="ru-RU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і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приймає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все. </a:t>
            </a:r>
          </a:p>
          <a:p>
            <a:r>
              <a:rPr lang="ru-RU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Намагаючись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вирішити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будь-яку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проблему , </a:t>
            </a:r>
            <a:r>
              <a:rPr lang="ru-RU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робіть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це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з </a:t>
            </a:r>
            <a:r>
              <a:rPr lang="ru-RU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любовю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</a:p>
          <a:p>
            <a:r>
              <a:rPr lang="ru-RU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Ніщо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не </a:t>
            </a:r>
            <a:r>
              <a:rPr lang="ru-RU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випадково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! </a:t>
            </a:r>
            <a:r>
              <a:rPr lang="ru-RU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Немає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випадкового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в тому ,</a:t>
            </a:r>
            <a:r>
              <a:rPr lang="ru-RU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що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ні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що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не </a:t>
            </a:r>
            <a:r>
              <a:rPr lang="ru-RU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випадково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…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3"/>
            <a:ext cx="8999537" cy="6751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Секрет </a:t>
            </a:r>
            <a:r>
              <a:rPr lang="ru-RU" dirty="0" err="1" smtClean="0"/>
              <a:t>девятий</a:t>
            </a:r>
            <a:r>
              <a:rPr lang="ru-RU" dirty="0" smtClean="0"/>
              <a:t> : СИЛА МРІЇ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Мрій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бажай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 Все,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сьогодні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є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світі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, колись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було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мрією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!!!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Чим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яскравіші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мрії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,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тим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кращі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успіхи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зупиняйтесь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досягнутому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 По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дорозі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до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цілі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головна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перешкода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сумніви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які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 вас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зявляються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2" y="144463"/>
            <a:ext cx="8999537" cy="6749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Секрет </a:t>
            </a: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десятий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: СИЛА ПРИСУТНОСТІ 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Необхідно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брати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відповідальність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на себе.</a:t>
            </a:r>
          </a:p>
          <a:p>
            <a:r>
              <a:rPr lang="ru-RU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Відповідай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за те </a:t>
            </a:r>
            <a:r>
              <a:rPr lang="ru-RU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шо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взявся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зробити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, </a:t>
            </a:r>
            <a:r>
              <a:rPr lang="ru-RU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і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тримай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відповідь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за </a:t>
            </a:r>
            <a:r>
              <a:rPr lang="ru-RU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зроблене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</a:p>
          <a:p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Будь </a:t>
            </a:r>
            <a:r>
              <a:rPr lang="ru-RU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терплячий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! Без </a:t>
            </a:r>
            <a:r>
              <a:rPr lang="ru-RU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терпіння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немає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самоконтролю.</a:t>
            </a:r>
          </a:p>
          <a:p>
            <a:r>
              <a:rPr lang="ru-RU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Перебувай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тут </a:t>
            </a:r>
            <a:r>
              <a:rPr lang="ru-RU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і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зараз! Все </a:t>
            </a:r>
            <a:r>
              <a:rPr lang="ru-RU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відбувається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не </a:t>
            </a:r>
            <a:r>
              <a:rPr lang="ru-RU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коли-небуть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і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десь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, а тут </a:t>
            </a:r>
            <a:r>
              <a:rPr lang="ru-RU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і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зараз.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Висновок</a:t>
            </a:r>
            <a:r>
              <a:rPr lang="ru-RU" dirty="0" smtClean="0"/>
              <a:t> 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Моя книга –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це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та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можливість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життєвого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успіху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на яку,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вірю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Ви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звернете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увагу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 Подумавши , я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вирішив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зібрати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розповіді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успішних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людей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і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огорнути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вас ,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мої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любі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читачі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, аурою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їх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немалої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вдачі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! Як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відомо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,то ,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наскільки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нам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вдається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відбутися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в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цьому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світі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,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багато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чому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залежить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від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нашого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оточення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 Так ,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розмовляючи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закомплексованими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людьми ,ми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поневолі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проникаємося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їх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страхами , 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песимізмом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 І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навпаки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,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активні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,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вільні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люди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пробуджують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у нас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віру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в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власні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сили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 З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такої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точки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зору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середовище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цієї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книги 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экологічне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,-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іншими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словами , книга правдива та добра!</a:t>
            </a:r>
          </a:p>
          <a:p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Джексон Ада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28775" cy="233476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Адам Джон Джексон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         </a:t>
            </a:r>
          </a:p>
          <a:p>
            <a:pPr>
              <a:buNone/>
            </a:pPr>
            <a:r>
              <a:rPr lang="ru-RU" dirty="0" smtClean="0"/>
              <a:t>                                               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Адам  Джексон (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Adam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J.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Jackson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) родился в 1962 в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Сассексе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(Англия).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                        Он получил  высшее образование со степенью юриста в университете Саутгемптона в 1983 и начал      практиковать в качестве адвоката в Лондоне. Спустя три года Адам  оставил юриспруденцию, и начал  карьеру в естественных медицинских науках.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    В 1995 Адам стал ежемесячным комментатором для журналов «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Nursing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Times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» и «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Health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Guardian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», сообщающих о  последних событиях и исследованиях в области медицины.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    У Адама были проблемы со здоровьем, в восемь лет ему был поставлен диагноз-псориаз. Состояние стало настолько серьезным, что он был  госпитализирован.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    Адам начал разработку и производство нестероидного лечения псориаза, известного  как «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M-Folia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», которая помогала  людям во всем мире. 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     Адам написал восемь книг: "10 секретов здоровья","10 секретов богатство", "10 секретов любви", "10 секретов счастья", которые были переведены на двадцать семь языков.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     Адам также мотивационный спикер и бизнесмен. Он живет со своей женой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Керэн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, детьми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Софи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Сэмюэлем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их собакой в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Хартфордшире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advTm="5688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Секрет перший</a:t>
            </a:r>
            <a:r>
              <a:rPr lang="ru-RU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: СИЛА РЕАЛЬНОСТІ</a:t>
            </a:r>
            <a:endParaRPr lang="ru-RU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571744"/>
            <a:ext cx="8229600" cy="4709160"/>
          </a:xfrm>
        </p:spPr>
        <p:txBody>
          <a:bodyPr/>
          <a:lstStyle/>
          <a:p>
            <a:r>
              <a:rPr lang="ru-RU" dirty="0" err="1" smtClean="0"/>
              <a:t>Обнуманість</a:t>
            </a:r>
            <a:r>
              <a:rPr lang="ru-RU" dirty="0" smtClean="0"/>
              <a:t> </a:t>
            </a:r>
            <a:r>
              <a:rPr lang="ru-RU" dirty="0" err="1" smtClean="0"/>
              <a:t>дій</a:t>
            </a:r>
            <a:r>
              <a:rPr lang="ru-RU" dirty="0" smtClean="0"/>
              <a:t> та адекватна </a:t>
            </a:r>
            <a:r>
              <a:rPr lang="ru-RU" dirty="0" err="1" smtClean="0"/>
              <a:t>самооцінка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важливі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Спробуйте</a:t>
            </a:r>
            <a:r>
              <a:rPr lang="ru-RU" dirty="0" smtClean="0"/>
              <a:t> </a:t>
            </a:r>
            <a:r>
              <a:rPr lang="ru-RU" dirty="0" err="1" smtClean="0"/>
              <a:t>виповнити</a:t>
            </a:r>
            <a:r>
              <a:rPr lang="ru-RU" dirty="0" smtClean="0"/>
              <a:t> </a:t>
            </a:r>
            <a:r>
              <a:rPr lang="ru-RU" dirty="0" err="1" smtClean="0"/>
              <a:t>спочатку</a:t>
            </a:r>
            <a:r>
              <a:rPr lang="ru-RU" dirty="0" smtClean="0"/>
              <a:t> ту справу, яку </a:t>
            </a:r>
            <a:r>
              <a:rPr lang="ru-RU" dirty="0" err="1" smtClean="0"/>
              <a:t>хочеться</a:t>
            </a:r>
            <a:r>
              <a:rPr lang="ru-RU" dirty="0" smtClean="0"/>
              <a:t> </a:t>
            </a:r>
            <a:r>
              <a:rPr lang="ru-RU" dirty="0" err="1" smtClean="0"/>
              <a:t>залишити</a:t>
            </a:r>
            <a:r>
              <a:rPr lang="ru-RU" dirty="0" smtClean="0"/>
              <a:t> на </a:t>
            </a:r>
            <a:r>
              <a:rPr lang="ru-RU" dirty="0" err="1" smtClean="0"/>
              <a:t>потім</a:t>
            </a:r>
            <a:r>
              <a:rPr lang="ru-RU" dirty="0" smtClean="0"/>
              <a:t>. І  </a:t>
            </a:r>
            <a:r>
              <a:rPr lang="ru-RU" dirty="0" err="1" smtClean="0"/>
              <a:t>обовязково</a:t>
            </a:r>
            <a:r>
              <a:rPr lang="ru-RU" dirty="0" smtClean="0"/>
              <a:t>  </a:t>
            </a:r>
            <a:r>
              <a:rPr lang="ru-RU" dirty="0" err="1" smtClean="0"/>
              <a:t>обдумуйте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вечора</a:t>
            </a:r>
            <a:r>
              <a:rPr lang="ru-RU" dirty="0" smtClean="0"/>
              <a:t> план </a:t>
            </a:r>
            <a:r>
              <a:rPr lang="ru-RU" dirty="0" err="1" smtClean="0"/>
              <a:t>дій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на завтра.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564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688" y="836882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Будьте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вірними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своїй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мрії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–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життя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вкаже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вам дорогу до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успіху</a:t>
            </a:r>
            <a:r>
              <a:rPr lang="ru-RU" dirty="0" smtClean="0">
                <a:ln/>
                <a:solidFill>
                  <a:schemeClr val="accent3"/>
                </a:solidFill>
                <a:effectLst/>
              </a:rPr>
              <a:t>.</a:t>
            </a:r>
            <a:endParaRPr lang="ru-RU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643182"/>
            <a:ext cx="8229600" cy="470916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Зніміть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рожеві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окуляри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Реально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оцінюйте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теперішні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труднощі</a:t>
            </a: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Операйтесь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 себе, а не на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когось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зовні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слідкуйте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порадами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які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даєте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іншим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Секрет 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другий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СИЛА ВИБОРУ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Чим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би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ви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не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займалися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робіть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свою справу в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найбільш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сприятливих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умовах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</a:t>
            </a:r>
          </a:p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Не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закривайтесь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в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собі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Візьміть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за правило при кожному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сприятливому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випадку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спілкуватися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цікавими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людьми.</a:t>
            </a:r>
          </a:p>
          <a:p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Беріть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приклад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дітей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и не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соромтеся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грати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та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фантазувати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Вірте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собі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довіряйте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своїм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почуттям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714620"/>
            <a:ext cx="8229600" cy="4525963"/>
          </a:xfrm>
        </p:spPr>
        <p:txBody>
          <a:bodyPr/>
          <a:lstStyle/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Прислуховуйтесь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внутрішнього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голосу.</a:t>
            </a:r>
          </a:p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Якщо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задоволені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власним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життям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шукайте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причиних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в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собі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не в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оточуючих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776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Знаходьте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час  для: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643050"/>
            <a:ext cx="8229600" cy="4525963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Роздумів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тому-що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вони –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джерело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внутрішньої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сили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;</a:t>
            </a:r>
          </a:p>
          <a:p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Гри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уяви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тому-що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вона –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джерело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весняної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молодості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;</a:t>
            </a:r>
          </a:p>
          <a:p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Читання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тому-що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воно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–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джерело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мудрості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;</a:t>
            </a:r>
          </a:p>
          <a:p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Усмішки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та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сміху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–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тому-що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так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краще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пробачати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Секрет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третій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СИЛА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ПОСЛіДОВНОСТІ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Майстер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знаходить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собі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виправдання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рідко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коли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буває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майстером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чомусь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ще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потрібно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боятися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діяти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Бездіяльність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означає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залишати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себе без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вдачі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Довіра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собі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дисципліна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та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послідовність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дій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є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секрет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успіху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-4572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Секрет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четвертий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: СИЛА НАМІРУ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Не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тікайте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проблем,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розглядайте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їх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як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джерело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нових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можливостей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Змінитися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–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означає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почати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діяти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за межами доступного.</a:t>
            </a:r>
          </a:p>
          <a:p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Припиніть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робити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те,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що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легко,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зосередьте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свої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сили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 тому ,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що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вважаєте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за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потрібним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</TotalTime>
  <Words>953</Words>
  <Application>Microsoft Office PowerPoint</Application>
  <PresentationFormat>Экран (4:3)</PresentationFormat>
  <Paragraphs>75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Десять секретів успіху</vt:lpstr>
      <vt:lpstr>Адам Джон Джексон</vt:lpstr>
      <vt:lpstr>Секрет перший: СИЛА РЕАЛЬНОСТІ</vt:lpstr>
      <vt:lpstr>Будьте вірними своїй мрії – і життя вкаже вам дорогу до успіху.</vt:lpstr>
      <vt:lpstr>Секрет другий: СИЛА ВИБОРУ</vt:lpstr>
      <vt:lpstr>Вірте собі, довіряйте своїм почуттям:</vt:lpstr>
      <vt:lpstr>Знаходьте час  для:</vt:lpstr>
      <vt:lpstr>Секрет третій: СИЛА ПОСЛіДОВНОСТІ</vt:lpstr>
      <vt:lpstr>Секрет четвертий : СИЛА НАМІРУ</vt:lpstr>
      <vt:lpstr>Намір – втілення нашої внутрішньої сили</vt:lpstr>
      <vt:lpstr>Секрет пятий: СИЛА ЛОЯЛЬНОСТІ</vt:lpstr>
      <vt:lpstr>Афірмації – позитивно сформульовані тверждення</vt:lpstr>
      <vt:lpstr>Секрет шостий: СИЛА НАСТРОЮ</vt:lpstr>
      <vt:lpstr>Секрет сьомий: СИЛА АЗАРТУ</vt:lpstr>
      <vt:lpstr>Секрет восьмий : СИЛА КОХАННЯ</vt:lpstr>
      <vt:lpstr>Секрет девятий : СИЛА МРІЇ</vt:lpstr>
      <vt:lpstr>Секрет десятий : СИЛА ПРИСУТНОСТІ </vt:lpstr>
      <vt:lpstr>Висновок 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Десять секретов успеха</dc:title>
  <cp:lastModifiedBy>Maksim Kitskaylo</cp:lastModifiedBy>
  <cp:revision>20</cp:revision>
  <dcterms:modified xsi:type="dcterms:W3CDTF">2018-09-15T11:09:17Z</dcterms:modified>
</cp:coreProperties>
</file>