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0" r:id="rId5"/>
    <p:sldId id="266" r:id="rId6"/>
    <p:sldId id="262" r:id="rId7"/>
    <p:sldId id="263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D9659-E8F6-4A70-81EA-8D50D602F24F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6AF4-9FDB-40ED-B222-DA9036606D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D9659-E8F6-4A70-81EA-8D50D602F24F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6AF4-9FDB-40ED-B222-DA9036606D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D9659-E8F6-4A70-81EA-8D50D602F24F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6AF4-9FDB-40ED-B222-DA9036606DEF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D9659-E8F6-4A70-81EA-8D50D602F24F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6AF4-9FDB-40ED-B222-DA9036606DE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D9659-E8F6-4A70-81EA-8D50D602F24F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6AF4-9FDB-40ED-B222-DA9036606D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D9659-E8F6-4A70-81EA-8D50D602F24F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6AF4-9FDB-40ED-B222-DA9036606DE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D9659-E8F6-4A70-81EA-8D50D602F24F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6AF4-9FDB-40ED-B222-DA9036606D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D9659-E8F6-4A70-81EA-8D50D602F24F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6AF4-9FDB-40ED-B222-DA9036606D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D9659-E8F6-4A70-81EA-8D50D602F24F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6AF4-9FDB-40ED-B222-DA9036606D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D9659-E8F6-4A70-81EA-8D50D602F24F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6AF4-9FDB-40ED-B222-DA9036606DEF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D9659-E8F6-4A70-81EA-8D50D602F24F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6AF4-9FDB-40ED-B222-DA9036606DE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90D9659-E8F6-4A70-81EA-8D50D602F24F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0286AF4-9FDB-40ED-B222-DA9036606DE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2132856"/>
            <a:ext cx="68407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Проблеми депресивних регіонів України та шляхи їх вирішення</a:t>
            </a:r>
            <a:endParaRPr lang="ru-RU" sz="44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18087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9212" y="1052736"/>
            <a:ext cx="8280920" cy="2542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err="1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Депресивні</a:t>
            </a:r>
            <a:r>
              <a:rPr lang="ru-RU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регіони</a:t>
            </a:r>
            <a:r>
              <a:rPr lang="ru-RU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</a:t>
            </a:r>
            <a:r>
              <a:rPr lang="ru-RU" b="1" dirty="0" err="1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</a:t>
            </a:r>
            <a:r>
              <a:rPr lang="ru-RU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території</a:t>
            </a:r>
            <a:r>
              <a:rPr lang="ru-RU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b="1" dirty="0" err="1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які</a:t>
            </a:r>
            <a:r>
              <a:rPr lang="ru-RU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сильно і </a:t>
            </a:r>
            <a:r>
              <a:rPr lang="ru-RU" b="1" dirty="0" err="1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стійко</a:t>
            </a:r>
            <a:r>
              <a:rPr lang="ru-RU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відстають</a:t>
            </a:r>
            <a:r>
              <a:rPr lang="ru-RU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</a:t>
            </a:r>
            <a:r>
              <a:rPr lang="ru-RU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інших</a:t>
            </a:r>
            <a:r>
              <a:rPr lang="ru-RU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за </a:t>
            </a:r>
            <a:r>
              <a:rPr lang="ru-RU" b="1" dirty="0" err="1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головними</a:t>
            </a:r>
            <a:r>
              <a:rPr lang="ru-RU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соціально-економічними</a:t>
            </a:r>
            <a:r>
              <a:rPr lang="ru-RU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показниками</a:t>
            </a:r>
            <a:r>
              <a:rPr lang="ru-RU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b="1" dirty="0" err="1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зокрема</a:t>
            </a:r>
            <a:r>
              <a:rPr lang="ru-RU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темпами </a:t>
            </a:r>
            <a:r>
              <a:rPr lang="ru-RU" b="1" dirty="0" err="1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економічного</a:t>
            </a:r>
            <a:r>
              <a:rPr lang="ru-RU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розвитку</a:t>
            </a:r>
            <a:r>
              <a:rPr lang="ru-RU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 </a:t>
            </a:r>
            <a:r>
              <a:rPr lang="ru-RU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регіонів</a:t>
            </a:r>
            <a:r>
              <a:rPr lang="ru-RU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 </a:t>
            </a:r>
            <a:r>
              <a:rPr lang="ru-RU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високим</a:t>
            </a:r>
            <a:r>
              <a:rPr lang="ru-RU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рівнем</a:t>
            </a:r>
            <a:r>
              <a:rPr lang="ru-RU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депресивності</a:t>
            </a:r>
            <a:r>
              <a:rPr lang="ru-RU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відносяться</a:t>
            </a:r>
            <a:r>
              <a:rPr lang="ru-RU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Чернівецька</a:t>
            </a:r>
            <a:r>
              <a:rPr lang="ru-RU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Тернопільська</a:t>
            </a:r>
            <a:r>
              <a:rPr lang="ru-RU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Рівненська</a:t>
            </a:r>
            <a:r>
              <a:rPr lang="ru-RU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Херсонська</a:t>
            </a:r>
            <a:r>
              <a:rPr lang="ru-RU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Сумська</a:t>
            </a:r>
            <a:r>
              <a:rPr lang="ru-RU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Чернігівська</a:t>
            </a:r>
            <a:r>
              <a:rPr lang="ru-RU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Волинська</a:t>
            </a:r>
            <a:r>
              <a:rPr lang="ru-RU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Житомирська</a:t>
            </a:r>
            <a:r>
              <a:rPr lang="ru-RU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області</a:t>
            </a:r>
            <a:r>
              <a:rPr lang="ru-RU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</a:p>
          <a:p>
            <a:pPr>
              <a:lnSpc>
                <a:spcPct val="150000"/>
              </a:lnSpc>
            </a:pPr>
            <a:endParaRPr lang="ru-RU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 descr="https://encrypted-tbn2.gstatic.com/images?q=tbn:ANd9GcR8y1djcRfub6VNpUnYDCZPS7Lb11bB1WvDR-UtSf4UXfq2gG5kc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429000"/>
            <a:ext cx="3672408" cy="286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686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dl-sd.ipk-dszu.kiev.ua/wp-content/uploads/2013/09/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8582877" cy="563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151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bcdn-sphotos-h-a.akamaihd.net/hphotos-ak-ash3/12816_10151202333537410_163436249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52" y="1700808"/>
            <a:ext cx="7920880" cy="495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871845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Важливим</a:t>
            </a: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джерелом</a:t>
            </a: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фінансових</a:t>
            </a: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ресурсів</a:t>
            </a: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 </a:t>
            </a:r>
            <a:r>
              <a:rPr 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подолання</a:t>
            </a: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депресивності</a:t>
            </a: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територій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є </a:t>
            </a:r>
            <a:r>
              <a:rPr lang="ru-RU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трансферти</a:t>
            </a: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1292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kurier.gov.ua/media/images/2014-2/bujet-oblasti-01%281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280921" cy="578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323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5333" y="1412776"/>
            <a:ext cx="8712968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</a:t>
            </a:r>
            <a:endParaRPr lang="ru-RU" sz="20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uk-UA" sz="20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Метою стимулювання розвитку депресивних територій є: </a:t>
            </a:r>
            <a:endParaRPr lang="ru-RU" sz="20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uk-UA" sz="20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вирівнювання відмінностей у рівні розвитку окремих територій країни для надання громадянам рівних можливостей незалежно від місця проживання;</a:t>
            </a:r>
            <a:endParaRPr lang="ru-RU" sz="20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uk-UA" sz="20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подолання депресивного стану цих територій;</a:t>
            </a:r>
            <a:endParaRPr lang="ru-RU" sz="20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uk-UA" sz="20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розвиток  інфраструктури депресивних територій;</a:t>
            </a:r>
            <a:endParaRPr lang="ru-RU" sz="20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uk-UA" sz="20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ефективне використання економічного, природно-ресурсного, науково-технічного потенціалу, людського потенціалу територій;</a:t>
            </a:r>
            <a:endParaRPr lang="ru-RU" sz="20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uk-UA" sz="20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створення сприятливих умов для розвитку підприємництва та ринкової  інфраструктури;</a:t>
            </a:r>
            <a:endParaRPr lang="ru-RU" sz="20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uk-UA" sz="20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досягнення оптимальної, з точки зору наявного потенціалу, економічної спеціалізації депресивних територій;</a:t>
            </a:r>
            <a:endParaRPr lang="ru-RU" sz="20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uk-UA" sz="20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забезпечення стабільного і збалансованого соціально-економічного розвитку депресивних територій;</a:t>
            </a:r>
            <a:endParaRPr lang="ru-RU" sz="20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uk-UA" sz="20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подолання екологічних проблем депресивних територій.</a:t>
            </a:r>
            <a:endParaRPr lang="ru-RU" sz="20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4873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7596" y="1700808"/>
            <a:ext cx="83529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Держава здійснює стимулювання розвитку депресивних територій за допомогою таких інструментів:</a:t>
            </a:r>
            <a:endParaRPr lang="ru-RU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uk-UA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а) надання податкових пільг для суб’єктів господарської діяльності, які створюють </a:t>
            </a:r>
            <a:r>
              <a:rPr lang="uk-UA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нові </a:t>
            </a:r>
            <a:r>
              <a:rPr lang="uk-UA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постійні робочі місця, відповідно до законів України;</a:t>
            </a:r>
            <a:endParaRPr lang="ru-RU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uk-UA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б) цільового інвестування державою капітальних вкладень у розвиток виробничої та соціальної інфраструктури;</a:t>
            </a:r>
            <a:endParaRPr lang="ru-RU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uk-UA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в) надання пріоритету підприємствам, що зареєстровані на депресивних територіях, при розміщені державного та регіонального замовлення;</a:t>
            </a:r>
            <a:endParaRPr lang="ru-RU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uk-UA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г) спрямування державних заходів щодо підтримки малого бізнесу і створення інфраструктури підприємництва переважно на  депресивні території;</a:t>
            </a:r>
            <a:endParaRPr lang="ru-RU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uk-UA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д) здійснення комплексу заходів щодо створення нових постійних робочих місць,  розвитку житлового будівництва та охорони навколишнього середовища;</a:t>
            </a:r>
            <a:endParaRPr lang="ru-RU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915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2780928"/>
            <a:ext cx="5688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ДЯКУЮ, ЗА УВАГУ </a:t>
            </a:r>
            <a:r>
              <a:rPr lang="uk-UA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Wingdings" pitchFamily="2" charset="2"/>
              </a:rPr>
              <a:t></a:t>
            </a:r>
            <a:endParaRPr lang="ru-RU" sz="44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735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108</TotalTime>
  <Words>175</Words>
  <Application>Microsoft Office PowerPoint</Application>
  <PresentationFormat>Экран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2014-03-18T16:12:25Z</dcterms:created>
  <dcterms:modified xsi:type="dcterms:W3CDTF">2014-03-18T18:01:08Z</dcterms:modified>
</cp:coreProperties>
</file>