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3D9F75-EEA0-43AB-AD24-CB9270DFFBF8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615103-D0E8-47DD-8337-760C649B05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348880"/>
            <a:ext cx="71873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загрози</a:t>
            </a:r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глобального </a:t>
            </a:r>
            <a:r>
              <a:rPr lang="ru-RU" sz="4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потепління</a:t>
            </a:r>
            <a:endParaRPr lang="ru-RU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30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7768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Глобальне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потепління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є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при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якому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середня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температура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близько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збільшує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земної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поверхні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повітря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чому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пояснюється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різною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антропогенної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діяльності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Хоча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Є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деякі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природні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причини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цього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підвищення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температури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вони стоять,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щоб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бути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незначною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порівнянні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 </a:t>
            </a:r>
            <a:r>
              <a:rPr lang="ru-RU" sz="2000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антропогенними</a:t>
            </a:r>
            <a:r>
              <a:rPr lang="ru-RU" sz="2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причинами.  </a:t>
            </a:r>
            <a:endParaRPr lang="ru-RU" sz="20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agravery.com/files/news-image-5311b2acc8b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433392" cy="339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8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97510"/>
            <a:ext cx="7848872" cy="211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Невпинне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зростання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майбутньому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середньої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річної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температури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спостереженням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експертів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може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призвести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видозміни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природно-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кліматичного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ландшафту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країни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Найчутливішими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цих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трансформацій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Карпатський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південні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південно-східні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регіони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  <p:pic>
        <p:nvPicPr>
          <p:cNvPr id="1026" name="Picture 2" descr="http://zakarpattya.net.ua/images/ru/zakarpattya20091226230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24" y="3212977"/>
            <a:ext cx="3456384" cy="255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hQSERUUExMVFRQVGBgYFBgWFxgYFhYUFRcWFxUbGBUYHCYeFxojGRccHy8gJSgpLSwtFR8xNTAqNSYrLCkBCQoKDgwOGA8PGiwkHB8sLCwsLCksKSksLCwsKSksKSwsKSwsLCksKSwsKSwpKSwpKSwsLCwsLCkpKSksLCksKf/AABEIAJsA8AMBIgACEQEDEQH/xAAbAAADAQEBAQEAAAAAAAAAAAADBAUCBgEAB//EAEAQAAIBAwMDAwIDBgQEBAcAAAECEQADIQQSMQVBURMiYTJxBoGRFCNCobHBUmLh8BUzctEHFpLxJFRkc4KEsv/EABgBAAMBAQAAAAAAAAAAAAAAAAABAgME/8QAIxEAAgICAgMAAwEBAAAAAAAAAAECERIhMUEDE1EiYXEUBP/aAAwDAQACEQMRAD8A6+a8Y0cfatBaZmKBzRBdol2xNBa2aANh60lygKpFED/FDQB/Volu5SZM1rIpDseF6vt4pKTWwaBjqtR0u0gjxRluVIyit6irdqchou6kMeFwV7vFJB63vpjGfUr71aW3V9QARwDXkxWJr6aBArtxu1GtXSPvWS1Ba9QA41+s+sKSa4YoDXqQFMv4oTuT3pFLhom+nYDiXPNbFxO9IG7WHv4oAcv3E/hqfcuQaC9+hi7NMTGBboipRfSr3ZV0QCYUNkpkpWQlAC4sV56FN7a+ihgKejXvpGmwta21IxNbFeC1TwSvvS+KRVC4t0RUoy6UmmLWgJ7VLZVC6JWttULXTsxNGPSx5qbGSYr1RVD/AIZ/mFejpP8AmosRP219FUxoUHcmtPpVjFKx0SStfTT5tx2rPpjxRkFCNYZKeZKHtosKEnT4rBUeKfK/FZK/FFhQgazFP+j8V7+z/FOxUTwhrN23VE6f4oRtfFOwJ3pfFDYfFUWtfFYNr4osCl+z1oaejDVJ5oWp1qDbDfxgH7ZrYg9FgeK9bTDxRRqk81oalfNAaFv2UeK8/ZR4pn9oXzXy31n6qVALfsvxWhpq5n8Nf+IVi7pbT37qi8yzdVEfaryQRgEY45qhc/HmlHBvP/8Ab019/wD+UNIZYGnrYtVBP/iBp8Rb1ZnxpNROPI2SKmL/AOJH/wAY9k6bUG2LSOoWyfVDMzAlxuwmBHeZpUM7MJRFNc5/56t//L6zH/07n+lfN+OrI5s6wf8A6l8/0Q0YhZ06kURrtcY3/iJaN7T2kt3pvXChN2zeshQLbvINxAGMqBE9ye1dAvUwTHbtQofAsoerWhepMaxT3FeHUjyKMAyHRcHivvUpC3rQQCCMgEfnmtHVDyKMAyHS9ZNylP2oeRXh1PyKXrDIaL/FeepSf7V8istq4BM4GT9hT9YshxnoZQUH9p+a+GpHmn6gzDTXk0L1x5r71h5o9QZBJrJJrPrDzWfWB70esMj0rWDbom/5rwtR6wyOH1erKjcSwLA/xmJAx9qY6VrPUEljyCJP865J+tKw9K5J3TG3/LE/bnzWl1J9L9zuIXBAMEwP830nHjt81x7Zro7tmk4dxHg/6V9cuEYF1+YORI/l/uK5XUdSNtTvOCoMp3IiY/8AVQE/EbM21UMGRJwcYnIzR+X0NHZi+d3/ADWgdsZn8qFqdUwPtvEZ49pgCoPTuoArvcEMcr2P3j7+JoPUdqSS4DXI2zkFuDuI47cVLlItRRQ0ovaewqLfCRO0QCDJJxPfNVLLXTE32cjmQoH8vivznrXRdTeKzeChCwXaCRH6yDA8170R9VYYlna7AK5Ukmc+0gxzwf8AtUOddmq8Vo/Sibg/jJHyBj9KUSz+9a6jAXGQJJEyqmRipmj6kWUKA0RDkmCCZxBzIqhpXVsBh7eYIMHuJFOM5EOKQze1Nzb9Szj+H+01oahgJaCfsR/Ik0JdOd2RIIEH+opPq7F12rIPkZwMx81T8kkrJxT0OXyl30nME2n3p8NtZCf/AEsaYua6BML55rkOkWHkEAgbjg/wrMjJieYqhrNWrBoIMGOchvEDtxUL/ol0W/DTOh/bzBIC+TzxS97rBWS2wLHMSfnv2qHc1l5AJAWcMMkgxP5E+Pik+h2bhXbe97SSZYwVbnAAmqfmkuwXiR0Gm6ldCgMbQHC/YCP171sdSdgSHSBj6RzULXdEWUZiSob2yScmPqMfH86R6x0y81q9sG1nBA93tgcfbn+VC88n2P1I6Cx1pmB96GCZKgYjzRF6o7ki3dWV5kD8q/PPwp0y/p2dblvcLgWWD+JiWI5z2p29de029Lb7iYaAD7VBIE/c035XdZD9P6O7W5fj/mCf+kRjnNaY32UhjAIIOBOQR9q4tOpNcUghlXDLBjcDzukYOKMfxOUCorEyYJy2D4geY/I0l5ndWD8GjrlvX5w0jjtNFvW75Uw+f0niuQ6X11VJIYtuyQG4nGF7ea6nT9WXs3YSIIgf2Oafsl9IfjSAK+o4kz96zqdZqEjkzjyf9/8AapXVfxIURdokMRMcgHuKFY/ErgAQWJiATCjzmnm/oYfotJrNV/hbify8xFbtXtTkg8mTMDx+tRU61qRcfeo2T7Tu9yr2wQAc+K3rfxYN5VGVnAG1ZjPByTnNPOT4YsV8K51mqAMg/BABH2rwdS1EwQw+SsUHT9VYDcQQYwkgn8gPv/SmP+IHEzwJ+9GcvrFS+HB3LRti1dUxaMZ8GOFBMk8jivNVqDbTepAllUGJgMSSRA7DOTzFZbqlvU6iwl1DdQt+8VZIEgFHkDtEADAk5mrF/R2nN4O21WDMHkQgbJBGCTIIx8eapyM4grrC5ZhjMli3BITsZ/Ifqa+OoW2yrKn2jaI90/4iZBiTEZ4qRpdcFVg8gEmIb3FYHAAkExx8TU/RfisOy7l2IvdoGZmGM/E58/nTSYztG1RBLBN5AJWJ3AkAEgDnIWkdZoblxxuOwKDOQGwAccjwfzqBrPxC53+mGIzDASPd7e2YkdviuoP4qnakfSBJMHge4yDnigfBQ0gGwbeJBMTEnuATxwfigalkBg7xCzgQCNx7DvQtN1+3M7NrNEKT7SBggecdvFE1fU7ZTJMR7QAASmN0eO2fmokkUrNabqVpgzKWJQGVk5BEgMIzjzULo/W4uGYthzCQ3t+Dwds/mB+dO+oFG7cQoB9mO4IJK/n3NKdNREQBc+mIBPBEYJnJ7xn9aiDRbizrLev3AkMVAIJUkyh+YHEjNJdQ6mBOSInA5jliB8TmlrvXkthd3t3A57SAMx4j+lZvXrVxvUByE2sBHBg4DEczEnxFOT0JLYbRaaR6iOrCFgCWxBnPz9u1YBvqo3Bp7nZg57xyY7/NBtOLcG3bcMeEJEeP4YH8/FVeidRa40XDjBO0kbZ4mZBn48fNYqNM1ciPYvaq57mtmMYJC+6ZgeB+vFVdAiKshQhHjHOc8eOas/8ADgCYPtbj/Ke5z85qTr9ivs3Es0ckT5GD/aKmXI07F+p9SuKo2jeZzB7f3zUW31a8X2m2xUgnaQQ0CJGeDkflVjSLg7W3/wARDQWzxz9P+lC1BIibYHhtpweJMfpRliHOjwKr8blJE7TiD4yJn/WsXk2RmdxiRMLzz2EnHNOndhlJiPcCSV5wACMjntXgS4T9KsoEmBnPYCcH7xUUnuismtWI3EUYdTIiJP8AF8EiK9fTowE7lI4B5j+h4rTaR0aTJkxtIkc/PHANL3r1ySMLkd53DBYQe1P10Vm2YtG3bEjEyM8mMHBifv8ANYvfiEW/pgg/V2xIgT2wKHc6lk7pU5iTA/XicGvnW25B2yYPAZRB+ft2j86pPHga3yDt6kM7N3bmeI7QO2KYXVMoP7tSV7lsDnJA70omstWwLewx9+FjsAJJ/KmFupcClASueFPPggHk08Xyxya+Hmp6it9tlwMqkQsEzE/GfmRSWp/BfqEENAzO4H257zzNP2LSY3MWE4AE58cSMjipHXuuXonayWwZJiMCP0yY/Ot/HcjnnLFaG9T07UIAFYMqkMCTk5AH6f3r211+8hCuBxBHENycHnNL9A/EfqaeWnLtwfcBODJMfNfdQ0Dbv3jjbG4SpKgN3PjPmeKcm46JSUtnMWlCMrWlYFTuUAgwQDBEjxOIrT9UuXHfc8huQ319iRuPAJAnFFuDJDoFESC38xHmvLOn2yzAnjLSQq/M5EVn7HVvkaiuBJdFccyCrGIPIMj9aY0/4bIk3GEPgS3eMTGPNWrFlAAQgJyTtXIk4ycd6d6R0NWVdx2RJEwGgA/UfEZ4FT/om9IPVFbJnTemi2g/eouTx54gnxI/rVI9MUq67mLP7srwT2GYAk1bfoZvWhx7ATEe0r/EATwR57yaWt9IdFKF+AGU43BIhgc9iQZ7QaUpeT6CUSVa6ZsRPU5B5AM4gglWjPjviqDWikyF2qpBO0+xgwOTwASR94rF+5It25CuhdlhuzMIEDBgDz3NUbWnuXLSRdNtSALikKJiTGZEQJ/LnNaZ2qFVEdLpuDYWXacBgDJ3Tx2Jwf5U7bVrCJglQMCPbEDED4PeacXQBdxYsTwxuBVj4jHkdq8v6d2xt3ScEQSc8jzg/wAqzUtFMkdXK3m+pceRgdj96H05bq3Hgllf6VAmCIzIOcA+OZpm/wBCABLh4GARBK/cAA/lFJ2+nlG9oIY+4eZ+0SROcfypqSSourLFl0FvLMW3RxDbu5jv5M8xVPp7XRwysDwwgEDH8Pb7GoovFgRkmR2Y7oyPcBj7Hx3o2nlTKW92I9rgyT4nkf7+0vyMWBW1Gt1AbcBEHa2ZXaZ92Bjtz5o9jW7z+8VN4AmG7f8AVicjFRLes3dmDKWDSCO/u2uIM+R/2p5+qqiRuRiB9JH8z/rTi7YpKkHuWEY8PmNoUiR5iMzVC1aAj6hGZJHgZz/p3qfZ6xbYCD7p4TAmPMYFUNLdW4oKsrQZY+BBIxnPxTxsm6DabTsZ2ICD33GYJ8T/AL/KkzaNqWAlp4nBPYzGTH9qq6XULExBHLGJ/wDbvFA6rbZ9wVgMTAyHHGPBmrikTZyen/EJe7sYiHnawGA3Y/Iyv6iqlzpzMphg4lTyQJM/SJO0wfNeaXSgyDbX7x3E5jtFe3bh2n0woiGEyA0boB5JzH61pNKSsmLcSXf6cATLjJ4JgfoMzjzQ7ukVgQbntnsQAY8jk+cVq3cDgFrYIaQysw9p5Pf5yIo37NuJXb7SckNKgHnOIP8Al8VzUmdGbQqNHtLFFD3LZyxMY25CiMiI+ftNTEt3wGbbtkZgBvuYERzXXX79sDaILHgZ4GTwTUm5cUEyWVs5NvcAMAFlBG0EnwRWltaJysRta0su7bduAEiCPH1GQIPOM8ChdUVLikHJmNpOQT/iXI/L4qnpiWloA8FCRnEGCIHP+4rD6UKSGYGWJYmMYHJ7jj+VTseSQh0npYtAGDHYLBE5OQKf1v4hVbotrbkKTuzB3HwBhhkz96LY0+0QTuEyAIX9fcSfuOZpNejK943AxAyQG24y0c9j5rSD+mU3fBPF5oINtGLAggoCATHOZAz+cUdLsxuVRAg7Vn3eIiZ8Z7VrT2+d30gDsCIGdwYQIjGeK8v30TYxu8/QAksSPqGTkkH4rLNvovFI3pb1uPcV3H+GThWESDiPE1U6e6AGCIO4FnIiO8EwGHnJ/KleT+9O4idhBUlZ7KfHYzIxW7dkX2kwABBkAmBwpB/3ikmmNo7Dpt6y+30yhBJ5MyJMxtwKD1LoSeoriJghp52EHjIFRtGgTdIAgSIMMF8kZMEyRT37WWLGQCoI5iSRxBzPGO1S2+iVFCevsg+0QrBQFEGSR9WO/IjvM0t1a27vtUFSpnBDY5ODz4qnpnS5dZsQsMCJ5btnxAqJZ1JZ2ZQ4JYgbmAYx2IA+/eKaborFMb1L3NksBAGSxDQZySuNxB+aqaHUjG5FM4UbjJ8c5MiR8VztvWkN+8R7agmYG9G/xSwwhzn+VWel6hCCUKx2IZTbAwfaZMyT5oX7Bod12hYnDFcboGT7c4mIMY5jtUi9aVnUKSZJLS2xhHBxhgftVbUfiNEkNmGAGOQ3gdxNJdV6ratqGZtoJAUBpUTgc4AA7A5E0YAmxH1dwY+xh4B2sIkEEiczPahJpN7EqDgmffGTycQSfma3Z1ylNzKGLEgiFVQRkQQAR5gzzWresYiQpAI9o27kB5H71cAfBqeOCqC27YWdzGd0mQCACQM47ZzX1xEadpVo5WJ9x7GOeP5UvdVQp3uELEEEBgpiTwZb+2fmiBk2fuipMgbkbKz2mJHHBg1T1tgvgJrYGMSYlCpEk/4gMkVV0d7b7Fjc54GZVSJwc5zUvTh1ABi4OYLMSeR8x8/ftFFuai5cKuFZdpkgwBA5iQDJ8EjmmpClEtP1A+rsKkyDtaPbkYkxE/8AaldN1gYXdiTGe5/l2x+dPabSeom8gBhgDkx4Mdx8ea5t7DkBjJAE/UCBEZ2cg/2rRPHkzqw3UOvNlVtsSw7LwHgds8iak9M1TIzepDQFCLEzlt5gnOPHivLnqMW9Nw5IWAYUbSZUE4g8/wBvFKW7Ydm3KQ6sUcgyZQQRGRgkiD81Tl+P9Go7KLXPdlWQ3BztJHld2Mrz9s0az1crAHtUiAqDz9JAiQf/AGoOk0W1Bu3wQeZLBYwWCmM+B54xR7PTv4ZlVzG+FHxt2/HGfyqE6KaRHfVt65cqZWZDGGAOSNuf1+1M274uEK6QADABEAEGSSRB4AiO9F6npXO1yzOs+7IJE9yVGFnA48V4lt9oYBGBmGO47THAWJXM5Jok7djSSQa3eAUH3jsAACdxEEnbPj8qX1FwlNjj2j6twBMkYJjJ75+1e2rHtZhHyFfsP8QOTGP1+a2S4wFIiYO4EhZ44n9ZqcgxFrfVUWAVkcZ2sREgRGYqna1ys+0w5EEQrEL35EhOOfipKXSWEiGaQT3nGChGeQMSaZtyxZg0AySVIgYgYIkgHwRFPQsSabpCsE2lYABeT7hOYJAIie39amaq6se3YjcfvG2n9OeZ4FVtTYNsuxYkfUh2K5IjIjcM/AHc+aBptNqLtsMyblkBUAIBM8+VBHzg+apfRWjWm1rhC3qDaYEFSRjgA4nwCRTCfiELG0BhiWziOSQDMx2+/FA1N6yR7nFrcTtDW39YERKgYn9PFDu9GNsIWuF2Zvbgq4WJIcDmYiIkeamkVfQxa/EBkln3CNx2j+ISDtUZ3ExjgZ5oN7rd0XARI5Lf4RIU8wYAjueT9qALafS7XUue7a4YKuT3E8Ax2FFu9EJtsysq7BLi2u87ZO5jtYk+eBzWkZJaIlE9Xr983fp2owBTcCJUmCP+ofTH3x2qxZ6g0+l6sBRLCVV2JJLEgZbMDP8AepPQ9GzKW3EEAbAbZ2uAZ3HAHAHHFV9Jpru43EcH1AJYJyF4EEyMk9+9ROSsuK0edR6hfvBrlpbjJx7Su2FJlRmQSRmB25pvRahltAsD+SNvU7s+3IEccds0pavNvJe2fU+ksziHQMSpAC7VOfHjJ5o2q6vctZZlQNxA37ZPLbRgHyefOKlythVIT6p1P13uoUhoEGImQ5EHsDHPfbQL2ra9pwoSy7A+0ufb7ZA+FxxnyKL1C96+cbzBghhO04nuO4/P8qlWdOwssj3AqgHeykY2iIiSWacYrRO6Jqi1ouoDYDeW2mBAtlQWYZwpMHjj55xTOk6s1wn0ncgZAIXiMTxK/wA65HT9MO8OLhOz/KTE9wRjOP8AYp/p1v0zFsuVLbTmXEqIIERg58SaUox6KV9nSm/cvPDoAIADMQkTk+8SoGI/Ol9HqkYT6TWw0EcqTtmNxIyBJ/UfFfae+Q2UZ920FXKgwJMnyfnv/Vj9lVi59ILB3MTI2znCrE/6Vm/gxS5rWb3IbR2GAPVMkf8ATt57Zn71R0dxCR7ipH1KWk7o/i44+PH2pQaZWK+ldhuSHQkEEj2wIM9xM/nRU0rhGEBC1xva7CSN20uFAkjAIp1obLB64qFV/i5EEncBktn5/vUexr1klLjHJ3e0jexnjcdsnnGaSvaX1juFxVKhlCEoGExLEE+Bj70zb6TlAxRlQB537dgxEkksxPg+O9VJJkLRdFkMmW2yPbiQeZkfl3Nc111DbuMyLLgFmC97jH/D8cknyKqdU6mtm3mJGBtndxPfjio+tuNd94VzcVVkIAYmY+sRc4zEEYmpxaaYJ9GOmdb/AHY9b00uSJG8z/6t0T2imdNfZm2tDL2KvmDjcRnP2NRnAZlLPpygaGhjbul+4a2cfkI7Z8tfsD2nDHad0gA/u3fvAxnbiIBrSSQLgvIqcKznJVwfbIMTgj3Y/pSQ0Vy0WBRS2Vw0Ex4DGB+WM17p9eVNs7bixyo3XI4+oKJzxJj7SaFrdU10GX+kg2yQTH1AEZEnt8VKjoVtM8Vr0TtKtx7tmJ5GxCSefg81gaV9g3XLIESpiDE5w7e370o+sBlfXtR/FvYD3Hz7twx3mc0W11RbigED1F7219STwVScxxMg80qKtjGqTbbklmyf+WQ7ZA2xBDNP+WTRdPbZWO5RuiWVWJKzMYg8we/8NeWtYLcttCO5BYlBbDQIJO6IxgkVjVa0sCzKAkho3IFYAyCWPuI+AYNPSJdiHoWNPbAb9nO4e5hAHMwoBIIn+nes+reCH01ui2YEqsMFM8b2nA88YpjqaXEHsm5bSSFaySdvcrcIA74+/NPdB6Jb9MXbLbyxybwDkfAyCPtPahvVkolaW1ZO3db1D3BJBuepuEYJEtOO4EHimNTYsnaTduWbikiVVzM9v3hOOKr9T6ZcYKzNaNtDLoQqhoH+Itx9/jxTOm6pYcHcArKo3e03No7SQYXziO1S/pVnIjqIJ23EuMDCqFcEvyCx3KNsQJ4jdniqup6FcjfZt7TtJY7/AN4uCDyQAI5zVW1qkvuQX9SwI9MomFdfrAie0cmt6syGRWvAZXcxef1APnmY58UnLY9kLRendtBrKap4hGK2ytuZ5O5SIk5++YqkOmXAvtFhlkRCenk/5iSrc0Lp2oKH9msP6npiZZvSjdOMIzNJkzPbinNXq9Qm0XLRa1zcdHNwKDyNot7jGYxnFNq+Aszd6Eu0EvcF04C2GEzk8ZBH/b5pHX9GFlAdgvEf4223lmBO5OcE8EQKorYtX1NywwdzKq1gHBAGCzN5yQBRrHTpULtO5Y3PcucECTChdo7f6xS2h2JXXW5bDC4UZIlkgxJ492M/NRupp6bM1t2lvc5b07kTA4SNvn9as2Tq9Qh2XrYs5CEW4LgErLbhxHEDvNRX09rSKou2wHJYg2mDbCAuTbI2rz9MGqqgTDaXR+pc3I5DEbSyXFBkE/wi2QOZH96G7fs8gu1z3ZKG2p+Z3gg4A4A4+aN0zQ3bsN6130iAQRsXcrScKTiPtmRFY1unuWmZbFy2xP1B2XchGcAmGmfyxNOXNIS/Y7edlAuEMu36t123hexAGCMdweaU0/U7ryPTDGZ2BxK88AHHMST5gCk7IDPnTkNBhm3CADB3Kq7ZzIjiKKy2n3ae8AyoV921tzOwbhlU5AjvJmlRfQ1qbN7CqVRyCf3rAhMHbxDCf7c0tpL15DFy4txVMoGSTujMPn2gnPNedM6S6son2nAS7c2oOfpLGZxME8dqd6k62wRbCg8vtCmM/SyjJJPaj+C0enVDeo328d2KqgWcwBBzz3+kfFe6xzLRfZlPuA4Bg8g5LDPzx+VI9PLvuYDEiQWEAiSTEkCYGFii9T6XdB3AESN3vQhVxxz7TiZmP0qeGPQvfffbIdhcXI3uJJMcKbYA4PxxFGs9WKgIxFsRtUngzHnn7CK3pUY2t161csje+3DOCFUEk+32gk8tIwfFNW+g+gm92JUExsYERwDJBE5H3z2qvy4ZNxM3dQphmCsgKhSMDdJEtkDP2xRv/MH8TXLLJOGVoCnEbtshifmOO9C0WpVdu9t5ZgoUCA4/iYQTgAzBnOO1L3bYt6k+haAtiBcUhVmAfpJAE4iD8cd6xdE5Kxh+qM7EhVKuPcUJJMyILow7nkj7Ug+h3lYKKQANu/cfMNJ79yeTT9y4rSfSFpiQilmUgHcAJCllBJOM5ipt8XLVza1pQ5wLrL/zE25ghlE7h2iAR5o2PRmxtB2u7Kc49P1O4kEgZPgmf5Uyz2lKL6oeRK7o7R7hj3n8xNLWNHvH7sXLhABIl14gSGC/9x8805Z6VfFtgVBTBtyAXEnM8H+vHJpf0ZrQavapQ+0p9cbCJJx+73SDHb571P6h1CDtC2pH0htqcjtyT5iK8srauxN0pcEjbJTaAcmRzB7fPFY0l8rlnJYkjP8AhhYwYgzOadUKzo9Z+IUtGbiXQuJYgYnAxumJzxU5umvdu+rYT01I3BWPt3GNpKqQTxlTAzzSfUbYUXSAJ2gZzjJ79/nmoei65ftJtS4yqLzCMcbVPJE9zRFWrRkdlqdBdLC7cO25akm4lsrag4MhmJbA5+T5pq5duBALRsvcuEhVcTvxnKwbaj8+fkCuLP4hvtbXdcJ3M4MgZG6PFXujdTuJahWgKuMDEx3ipaa2y/0Gv/h5rLgpuZWCqSGQIm5oEG6PaAT8kyK6HTaZ0ZvUtoUAwA0yYOTKiB81xvSrzay9s1DM6e4xuKiQywfYRkdvFF6J1a6wJa4xgXIk49rgLjiiUdWF7ot6fQMLu/07UKAMyoZpPuOMx/c5q5b6hddGW1Za3n6hglDyUBIO6Iie/wAVwvUdc/7ZpG3Gd5T/APFhJFdf1rqFy2gCNt3FQYAkywBzE8Gp6TBg7Wis22K20dr20NeZlm6JyN4XapJyYA57UNtRbF88o5TIe27Fo7KkTI7x5Apyx0q2ssFMlVklmbt/mJrnNZrXt9Qt20dlRrckA8kN55qu2FjnWbCNZBRdQm2BuQkSIiCuSEk5bEdyKa6b1NnQAi0XiIVGMhTmFUnHHfE96mar8QXwUi5yWBwvEgRxxV78GWx6BaBJdpMZwFA/kBSTdA3RE02hvawPNlNKATtuL7XY8EFDOMfUQJ7fK2u6BetLcuMbqKoBRka2QozuUW4LMcjOZmu2t2FZ2YiW2gT3gu05/KpH4iGy/YKkiG2cmNkryOCfnn5q1tisjaToeoZULXMtJbaPVyATLQAoEjvOWEUgelNd3izqdpEODcItRciFm2V9wMGWnGMTXXau0ouK4VQxVJIABMkzJiomi1jtqbysdwtbBb3AMVkvOSJJ9oyfFJUtlW2A/wCBapity49tgAWBQsAmM++QGmIkRyaXsdQ073JueoLnHpMoDFo7BQFbiJMgUXoPUbl/qHoXnL2fTZthjbuDQDA/pVvqvSrVp0uW0CubgUtk4yIzgYoegvZJs6VwytbQjwLokCR/iSDH54reqb95BQi5zm4TbMRP0/SYyAcnPg0vr+oXDtBYxniFOASMiCMgVjodkGxadhuZ0VmLe4ksRP1TH2FR1kyu6MdW67dtsVQKo2sVEbuIALDg85I81IsfiJrSCAwblmE7T7iNqKREnEmeexpDrWuddXcUNCwmMQIHYdvyoWrWAp77WycnBxzXQopVZmnZdsXf2hotIVa1O3+BnRyAfaOSZxEZmmtPfDqNoa/yBICwygA7ycqYiA1crcuFGKKSFKrI5+oEtk5gxxVgaC2LKkIATkkDk7Qc+c+aUtByXjowp3XBchtoKhCyo0e2GUlkiQSfjtFFW1YdCAWkHd7S1xlz4ac/zqJ+JbHooj22cMxE/vHIPf6WYrE/FeatzZs3rltmVzAncSRhTiT7cseKlx4EpIuDUG/bubGZBMAG4FX2nEKwkAdwCDOORSy2rNs7dS/qDO1i1woBJ3TcUgCMDyPJp/pnSrW23d2A3GbLnLHDdzTPXNOp05x9LKViRGR45Hx3o7oV9kq/1GwdqLbFxXxbZnUqSOYcEkR/mM4o+ltXFBDwQS20q6z5mZ5nG2TxPfDWk0qBFcW0DsoJYIsk4g8fJ/WkNZp1uK+8SUDMhHtKtxKlYjBpaCz/2Q=="/>
          <p:cNvSpPr>
            <a:spLocks noChangeAspect="1" noChangeArrowheads="1"/>
          </p:cNvSpPr>
          <p:nvPr/>
        </p:nvSpPr>
        <p:spPr bwMode="auto">
          <a:xfrm>
            <a:off x="155575" y="-884238"/>
            <a:ext cx="285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data:image/jpeg;base64,/9j/4AAQSkZJRgABAQAAAQABAAD/2wCEAAkGBhQSERUUExMVFRQVGBgYFBgWFxgYFhYUFRcWFxUbGBUYHCYeFxojGRccHy8gJSgpLSwtFR8xNTAqNSYrLCkBCQoKDgwOGA8PGiwkHB8sLCwsLCksKSksLCwsKSksKSwsKSwsLCksKSwsKSwpKSwpKSwsLCwsLCkpKSksLCksKf/AABEIAJsA8AMBIgACEQEDEQH/xAAbAAADAQEBAQEAAAAAAAAAAAADBAUCBgEAB//EAEAQAAIBAwMDAwIDBgQEBAcAAAECEQADIQQSMQVBURMiYTJxBoGRFCNCobHBUmLh8BUzctEHFpLxJFRkc4KEsv/EABgBAAMBAQAAAAAAAAAAAAAAAAABAgME/8QAIxEAAgICAgMAAwEBAAAAAAAAAAECERIhMUEDE1EiYXEUBP/aAAwDAQACEQMRAD8A6+a8Y0cfatBaZmKBzRBdol2xNBa2aANh60lygKpFED/FDQB/Volu5SZM1rIpDseF6vt4pKTWwaBjqtR0u0gjxRluVIyit6irdqchou6kMeFwV7vFJB63vpjGfUr71aW3V9QARwDXkxWJr6aBArtxu1GtXSPvWS1Ba9QA41+s+sKSa4YoDXqQFMv4oTuT3pFLhom+nYDiXPNbFxO9IG7WHv4oAcv3E/hqfcuQaC9+hi7NMTGBboipRfSr3ZV0QCYUNkpkpWQlAC4sV56FN7a+ihgKejXvpGmwta21IxNbFeC1TwSvvS+KRVC4t0RUoy6UmmLWgJ7VLZVC6JWttULXTsxNGPSx5qbGSYr1RVD/AIZ/mFejpP8AmosRP219FUxoUHcmtPpVjFKx0SStfTT5tx2rPpjxRkFCNYZKeZKHtosKEnT4rBUeKfK/FZK/FFhQgazFP+j8V7+z/FOxUTwhrN23VE6f4oRtfFOwJ3pfFDYfFUWtfFYNr4osCl+z1oaejDVJ5oWp1qDbDfxgH7ZrYg9FgeK9bTDxRRqk81oalfNAaFv2UeK8/ZR4pn9oXzXy31n6qVALfsvxWhpq5n8Nf+IVi7pbT37qi8yzdVEfaryQRgEY45qhc/HmlHBvP/8Ab019/wD+UNIZYGnrYtVBP/iBp8Rb1ZnxpNROPI2SKmL/AOJH/wAY9k6bUG2LSOoWyfVDMzAlxuwmBHeZpUM7MJRFNc5/56t//L6zH/07n+lfN+OrI5s6wf8A6l8/0Q0YhZ06kURrtcY3/iJaN7T2kt3pvXChN2zeshQLbvINxAGMqBE9ye1dAvUwTHbtQofAsoerWhepMaxT3FeHUjyKMAyHRcHivvUpC3rQQCCMgEfnmtHVDyKMAyHS9ZNylP2oeRXh1PyKXrDIaL/FeepSf7V8istq4BM4GT9hT9YshxnoZQUH9p+a+GpHmn6gzDTXk0L1x5r71h5o9QZBJrJJrPrDzWfWB70esMj0rWDbom/5rwtR6wyOH1erKjcSwLA/xmJAx9qY6VrPUEljyCJP865J+tKw9K5J3TG3/LE/bnzWl1J9L9zuIXBAMEwP830nHjt81x7Zro7tmk4dxHg/6V9cuEYF1+YORI/l/uK5XUdSNtTvOCoMp3IiY/8AVQE/EbM21UMGRJwcYnIzR+X0NHZi+d3/ADWgdsZn8qFqdUwPtvEZ49pgCoPTuoArvcEMcr2P3j7+JoPUdqSS4DXI2zkFuDuI47cVLlItRRQ0ovaewqLfCRO0QCDJJxPfNVLLXTE32cjmQoH8vivznrXRdTeKzeChCwXaCRH6yDA8170R9VYYlna7AK5Ukmc+0gxzwf8AtUOddmq8Vo/Sibg/jJHyBj9KUSz+9a6jAXGQJJEyqmRipmj6kWUKA0RDkmCCZxBzIqhpXVsBh7eYIMHuJFOM5EOKQze1Nzb9Szj+H+01oahgJaCfsR/Ik0JdOd2RIIEH+opPq7F12rIPkZwMx81T8kkrJxT0OXyl30nME2n3p8NtZCf/AEsaYua6BML55rkOkWHkEAgbjg/wrMjJieYqhrNWrBoIMGOchvEDtxUL/ol0W/DTOh/bzBIC+TzxS97rBWS2wLHMSfnv2qHc1l5AJAWcMMkgxP5E+Pik+h2bhXbe97SSZYwVbnAAmqfmkuwXiR0Gm6ldCgMbQHC/YCP171sdSdgSHSBj6RzULXdEWUZiSob2yScmPqMfH86R6x0y81q9sG1nBA93tgcfbn+VC88n2P1I6Cx1pmB96GCZKgYjzRF6o7ki3dWV5kD8q/PPwp0y/p2dblvcLgWWD+JiWI5z2p29de029Lb7iYaAD7VBIE/c035XdZD9P6O7W5fj/mCf+kRjnNaY32UhjAIIOBOQR9q4tOpNcUghlXDLBjcDzukYOKMfxOUCorEyYJy2D4geY/I0l5ndWD8GjrlvX5w0jjtNFvW75Uw+f0niuQ6X11VJIYtuyQG4nGF7ea6nT9WXs3YSIIgf2Oafsl9IfjSAK+o4kz96zqdZqEjkzjyf9/8AapXVfxIURdokMRMcgHuKFY/ErgAQWJiATCjzmnm/oYfotJrNV/hbify8xFbtXtTkg8mTMDx+tRU61qRcfeo2T7Tu9yr2wQAc+K3rfxYN5VGVnAG1ZjPByTnNPOT4YsV8K51mqAMg/BABH2rwdS1EwQw+SsUHT9VYDcQQYwkgn8gPv/SmP+IHEzwJ+9GcvrFS+HB3LRti1dUxaMZ8GOFBMk8jivNVqDbTepAllUGJgMSSRA7DOTzFZbqlvU6iwl1DdQt+8VZIEgFHkDtEADAk5mrF/R2nN4O21WDMHkQgbJBGCTIIx8eapyM4grrC5ZhjMli3BITsZ/Ifqa+OoW2yrKn2jaI90/4iZBiTEZ4qRpdcFVg8gEmIb3FYHAAkExx8TU/RfisOy7l2IvdoGZmGM/E58/nTSYztG1RBLBN5AJWJ3AkAEgDnIWkdZoblxxuOwKDOQGwAccjwfzqBrPxC53+mGIzDASPd7e2YkdviuoP4qnakfSBJMHge4yDnigfBQ0gGwbeJBMTEnuATxwfigalkBg7xCzgQCNx7DvQtN1+3M7NrNEKT7SBggecdvFE1fU7ZTJMR7QAASmN0eO2fmokkUrNabqVpgzKWJQGVk5BEgMIzjzULo/W4uGYthzCQ3t+Dwds/mB+dO+oFG7cQoB9mO4IJK/n3NKdNREQBc+mIBPBEYJnJ7xn9aiDRbizrLev3AkMVAIJUkyh+YHEjNJdQ6mBOSInA5jliB8TmlrvXkthd3t3A57SAMx4j+lZvXrVxvUByE2sBHBg4DEczEnxFOT0JLYbRaaR6iOrCFgCWxBnPz9u1YBvqo3Bp7nZg57xyY7/NBtOLcG3bcMeEJEeP4YH8/FVeidRa40XDjBO0kbZ4mZBn48fNYqNM1ciPYvaq57mtmMYJC+6ZgeB+vFVdAiKshQhHjHOc8eOas/8ADgCYPtbj/Ke5z85qTr9ivs3Es0ckT5GD/aKmXI07F+p9SuKo2jeZzB7f3zUW31a8X2m2xUgnaQQ0CJGeDkflVjSLg7W3/wARDQWzxz9P+lC1BIibYHhtpweJMfpRliHOjwKr8blJE7TiD4yJn/WsXk2RmdxiRMLzz2EnHNOndhlJiPcCSV5wACMjntXgS4T9KsoEmBnPYCcH7xUUnuismtWI3EUYdTIiJP8AF8EiK9fTowE7lI4B5j+h4rTaR0aTJkxtIkc/PHANL3r1ySMLkd53DBYQe1P10Vm2YtG3bEjEyM8mMHBifv8ANYvfiEW/pgg/V2xIgT2wKHc6lk7pU5iTA/XicGvnW25B2yYPAZRB+ft2j86pPHga3yDt6kM7N3bmeI7QO2KYXVMoP7tSV7lsDnJA70omstWwLewx9+FjsAJJ/KmFupcClASueFPPggHk08Xyxya+Hmp6it9tlwMqkQsEzE/GfmRSWp/BfqEENAzO4H257zzNP2LSY3MWE4AE58cSMjipHXuuXonayWwZJiMCP0yY/Ot/HcjnnLFaG9T07UIAFYMqkMCTk5AH6f3r211+8hCuBxBHENycHnNL9A/EfqaeWnLtwfcBODJMfNfdQ0Dbv3jjbG4SpKgN3PjPmeKcm46JSUtnMWlCMrWlYFTuUAgwQDBEjxOIrT9UuXHfc8huQ319iRuPAJAnFFuDJDoFESC38xHmvLOn2yzAnjLSQq/M5EVn7HVvkaiuBJdFccyCrGIPIMj9aY0/4bIk3GEPgS3eMTGPNWrFlAAQgJyTtXIk4ycd6d6R0NWVdx2RJEwGgA/UfEZ4FT/om9IPVFbJnTemi2g/eouTx54gnxI/rVI9MUq67mLP7srwT2GYAk1bfoZvWhx7ATEe0r/EATwR57yaWt9IdFKF+AGU43BIhgc9iQZ7QaUpeT6CUSVa6ZsRPU5B5AM4gglWjPjviqDWikyF2qpBO0+xgwOTwASR94rF+5It25CuhdlhuzMIEDBgDz3NUbWnuXLSRdNtSALikKJiTGZEQJ/LnNaZ2qFVEdLpuDYWXacBgDJ3Tx2Jwf5U7bVrCJglQMCPbEDED4PeacXQBdxYsTwxuBVj4jHkdq8v6d2xt3ScEQSc8jzg/wAqzUtFMkdXK3m+pceRgdj96H05bq3Hgllf6VAmCIzIOcA+OZpm/wBCABLh4GARBK/cAA/lFJ2+nlG9oIY+4eZ+0SROcfypqSSourLFl0FvLMW3RxDbu5jv5M8xVPp7XRwysDwwgEDH8Pb7GoovFgRkmR2Y7oyPcBj7Hx3o2nlTKW92I9rgyT4nkf7+0vyMWBW1Gt1AbcBEHa2ZXaZ92Bjtz5o9jW7z+8VN4AmG7f8AVicjFRLes3dmDKWDSCO/u2uIM+R/2p5+qqiRuRiB9JH8z/rTi7YpKkHuWEY8PmNoUiR5iMzVC1aAj6hGZJHgZz/p3qfZ6xbYCD7p4TAmPMYFUNLdW4oKsrQZY+BBIxnPxTxsm6DabTsZ2ICD33GYJ8T/AL/KkzaNqWAlp4nBPYzGTH9qq6XULExBHLGJ/wDbvFA6rbZ9wVgMTAyHHGPBmrikTZyen/EJe7sYiHnawGA3Y/Iyv6iqlzpzMphg4lTyQJM/SJO0wfNeaXSgyDbX7x3E5jtFe3bh2n0woiGEyA0boB5JzH61pNKSsmLcSXf6cATLjJ4JgfoMzjzQ7ukVgQbntnsQAY8jk+cVq3cDgFrYIaQysw9p5Pf5yIo37NuJXb7SckNKgHnOIP8Al8VzUmdGbQqNHtLFFD3LZyxMY25CiMiI+ftNTEt3wGbbtkZgBvuYERzXXX79sDaILHgZ4GTwTUm5cUEyWVs5NvcAMAFlBG0EnwRWltaJysRta0su7bduAEiCPH1GQIPOM8ChdUVLikHJmNpOQT/iXI/L4qnpiWloA8FCRnEGCIHP+4rD6UKSGYGWJYmMYHJ7jj+VTseSQh0npYtAGDHYLBE5OQKf1v4hVbotrbkKTuzB3HwBhhkz96LY0+0QTuEyAIX9fcSfuOZpNejK943AxAyQG24y0c9j5rSD+mU3fBPF5oINtGLAggoCATHOZAz+cUdLsxuVRAg7Vn3eIiZ8Z7VrT2+d30gDsCIGdwYQIjGeK8v30TYxu8/QAksSPqGTkkH4rLNvovFI3pb1uPcV3H+GThWESDiPE1U6e6AGCIO4FnIiO8EwGHnJ/KleT+9O4idhBUlZ7KfHYzIxW7dkX2kwABBkAmBwpB/3ikmmNo7Dpt6y+30yhBJ5MyJMxtwKD1LoSeoriJghp52EHjIFRtGgTdIAgSIMMF8kZMEyRT37WWLGQCoI5iSRxBzPGO1S2+iVFCevsg+0QrBQFEGSR9WO/IjvM0t1a27vtUFSpnBDY5ODz4qnpnS5dZsQsMCJ5btnxAqJZ1JZ2ZQ4JYgbmAYx2IA+/eKaborFMb1L3NksBAGSxDQZySuNxB+aqaHUjG5FM4UbjJ8c5MiR8VztvWkN+8R7agmYG9G/xSwwhzn+VWel6hCCUKx2IZTbAwfaZMyT5oX7Bod12hYnDFcboGT7c4mIMY5jtUi9aVnUKSZJLS2xhHBxhgftVbUfiNEkNmGAGOQ3gdxNJdV6ratqGZtoJAUBpUTgc4AA7A5E0YAmxH1dwY+xh4B2sIkEEiczPahJpN7EqDgmffGTycQSfma3Z1ylNzKGLEgiFVQRkQQAR5gzzWresYiQpAI9o27kB5H71cAfBqeOCqC27YWdzGd0mQCACQM47ZzX1xEadpVo5WJ9x7GOeP5UvdVQp3uELEEEBgpiTwZb+2fmiBk2fuipMgbkbKz2mJHHBg1T1tgvgJrYGMSYlCpEk/4gMkVV0d7b7Fjc54GZVSJwc5zUvTh1ABi4OYLMSeR8x8/ftFFuai5cKuFZdpkgwBA5iQDJ8EjmmpClEtP1A+rsKkyDtaPbkYkxE/8AaldN1gYXdiTGe5/l2x+dPabSeom8gBhgDkx4Mdx8ea5t7DkBjJAE/UCBEZ2cg/2rRPHkzqw3UOvNlVtsSw7LwHgds8iak9M1TIzepDQFCLEzlt5gnOPHivLnqMW9Nw5IWAYUbSZUE4g8/wBvFKW7Ydm3KQ6sUcgyZQQRGRgkiD81Tl+P9Go7KLXPdlWQ3BztJHld2Mrz9s0az1crAHtUiAqDz9JAiQf/AGoOk0W1Bu3wQeZLBYwWCmM+B54xR7PTv4ZlVzG+FHxt2/HGfyqE6KaRHfVt65cqZWZDGGAOSNuf1+1M274uEK6QADABEAEGSSRB4AiO9F6npXO1yzOs+7IJE9yVGFnA48V4lt9oYBGBmGO47THAWJXM5Jok7djSSQa3eAUH3jsAACdxEEnbPj8qX1FwlNjj2j6twBMkYJjJ75+1e2rHtZhHyFfsP8QOTGP1+a2S4wFIiYO4EhZ44n9ZqcgxFrfVUWAVkcZ2sREgRGYqna1ys+0w5EEQrEL35EhOOfipKXSWEiGaQT3nGChGeQMSaZtyxZg0AySVIgYgYIkgHwRFPQsSabpCsE2lYABeT7hOYJAIie39amaq6se3YjcfvG2n9OeZ4FVtTYNsuxYkfUh2K5IjIjcM/AHc+aBptNqLtsMyblkBUAIBM8+VBHzg+apfRWjWm1rhC3qDaYEFSRjgA4nwCRTCfiELG0BhiWziOSQDMx2+/FA1N6yR7nFrcTtDW39YERKgYn9PFDu9GNsIWuF2Zvbgq4WJIcDmYiIkeamkVfQxa/EBkln3CNx2j+ISDtUZ3ExjgZ5oN7rd0XARI5Lf4RIU8wYAjueT9qALafS7XUue7a4YKuT3E8Ax2FFu9EJtsysq7BLi2u87ZO5jtYk+eBzWkZJaIlE9Xr983fp2owBTcCJUmCP+ofTH3x2qxZ6g0+l6sBRLCVV2JJLEgZbMDP8AepPQ9GzKW3EEAbAbZ2uAZ3HAHAHHFV9Jpru43EcH1AJYJyF4EEyMk9+9ROSsuK0edR6hfvBrlpbjJx7Su2FJlRmQSRmB25pvRahltAsD+SNvU7s+3IEccds0pavNvJe2fU+ksziHQMSpAC7VOfHjJ5o2q6vctZZlQNxA37ZPLbRgHyefOKlythVIT6p1P13uoUhoEGImQ5EHsDHPfbQL2ra9pwoSy7A+0ufb7ZA+FxxnyKL1C96+cbzBghhO04nuO4/P8qlWdOwssj3AqgHeykY2iIiSWacYrRO6Jqi1ouoDYDeW2mBAtlQWYZwpMHjj55xTOk6s1wn0ncgZAIXiMTxK/wA65HT9MO8OLhOz/KTE9wRjOP8AYp/p1v0zFsuVLbTmXEqIIERg58SaUox6KV9nSm/cvPDoAIADMQkTk+8SoGI/Ol9HqkYT6TWw0EcqTtmNxIyBJ/UfFfae+Q2UZ920FXKgwJMnyfnv/Vj9lVi59ILB3MTI2znCrE/6Vm/gxS5rWb3IbR2GAPVMkf8ATt57Zn71R0dxCR7ipH1KWk7o/i44+PH2pQaZWK+ldhuSHQkEEj2wIM9xM/nRU0rhGEBC1xva7CSN20uFAkjAIp1obLB64qFV/i5EEncBktn5/vUexr1klLjHJ3e0jexnjcdsnnGaSvaX1juFxVKhlCEoGExLEE+Bj70zb6TlAxRlQB537dgxEkksxPg+O9VJJkLRdFkMmW2yPbiQeZkfl3Nc111DbuMyLLgFmC97jH/D8cknyKqdU6mtm3mJGBtndxPfjio+tuNd94VzcVVkIAYmY+sRc4zEEYmpxaaYJ9GOmdb/AHY9b00uSJG8z/6t0T2imdNfZm2tDL2KvmDjcRnP2NRnAZlLPpygaGhjbul+4a2cfkI7Z8tfsD2nDHad0gA/u3fvAxnbiIBrSSQLgvIqcKznJVwfbIMTgj3Y/pSQ0Vy0WBRS2Vw0Ex4DGB+WM17p9eVNs7bixyo3XI4+oKJzxJj7SaFrdU10GX+kg2yQTH1AEZEnt8VKjoVtM8Vr0TtKtx7tmJ5GxCSefg81gaV9g3XLIESpiDE5w7e370o+sBlfXtR/FvYD3Hz7twx3mc0W11RbigED1F7219STwVScxxMg80qKtjGqTbbklmyf+WQ7ZA2xBDNP+WTRdPbZWO5RuiWVWJKzMYg8we/8NeWtYLcttCO5BYlBbDQIJO6IxgkVjVa0sCzKAkho3IFYAyCWPuI+AYNPSJdiHoWNPbAb9nO4e5hAHMwoBIIn+nes+reCH01ui2YEqsMFM8b2nA88YpjqaXEHsm5bSSFaySdvcrcIA74+/NPdB6Jb9MXbLbyxybwDkfAyCPtPahvVkolaW1ZO3db1D3BJBuepuEYJEtOO4EHimNTYsnaTduWbikiVVzM9v3hOOKr9T6ZcYKzNaNtDLoQqhoH+Itx9/jxTOm6pYcHcArKo3e03No7SQYXziO1S/pVnIjqIJ23EuMDCqFcEvyCx3KNsQJ4jdniqup6FcjfZt7TtJY7/AN4uCDyQAI5zVW1qkvuQX9SwI9MomFdfrAie0cmt6syGRWvAZXcxef1APnmY58UnLY9kLRendtBrKap4hGK2ytuZ5O5SIk5++YqkOmXAvtFhlkRCenk/5iSrc0Lp2oKH9msP6npiZZvSjdOMIzNJkzPbinNXq9Qm0XLRa1zcdHNwKDyNot7jGYxnFNq+Aszd6Eu0EvcF04C2GEzk8ZBH/b5pHX9GFlAdgvEf4223lmBO5OcE8EQKorYtX1NywwdzKq1gHBAGCzN5yQBRrHTpULtO5Y3PcucECTChdo7f6xS2h2JXXW5bDC4UZIlkgxJ492M/NRupp6bM1t2lvc5b07kTA4SNvn9as2Tq9Qh2XrYs5CEW4LgErLbhxHEDvNRX09rSKou2wHJYg2mDbCAuTbI2rz9MGqqgTDaXR+pc3I5DEbSyXFBkE/wi2QOZH96G7fs8gu1z3ZKG2p+Z3gg4A4A4+aN0zQ3bsN6130iAQRsXcrScKTiPtmRFY1unuWmZbFy2xP1B2XchGcAmGmfyxNOXNIS/Y7edlAuEMu36t123hexAGCMdweaU0/U7ryPTDGZ2BxK88AHHMST5gCk7IDPnTkNBhm3CADB3Kq7ZzIjiKKy2n3ae8AyoV921tzOwbhlU5AjvJmlRfQ1qbN7CqVRyCf3rAhMHbxDCf7c0tpL15DFy4txVMoGSTujMPn2gnPNedM6S6son2nAS7c2oOfpLGZxME8dqd6k62wRbCg8vtCmM/SyjJJPaj+C0enVDeo328d2KqgWcwBBzz3+kfFe6xzLRfZlPuA4Bg8g5LDPzx+VI9PLvuYDEiQWEAiSTEkCYGFii9T6XdB3AESN3vQhVxxz7TiZmP0qeGPQvfffbIdhcXI3uJJMcKbYA4PxxFGs9WKgIxFsRtUngzHnn7CK3pUY2t161csje+3DOCFUEk+32gk8tIwfFNW+g+gm92JUExsYERwDJBE5H3z2qvy4ZNxM3dQphmCsgKhSMDdJEtkDP2xRv/MH8TXLLJOGVoCnEbtshifmOO9C0WpVdu9t5ZgoUCA4/iYQTgAzBnOO1L3bYt6k+haAtiBcUhVmAfpJAE4iD8cd6xdE5Kxh+qM7EhVKuPcUJJMyILow7nkj7Ug+h3lYKKQANu/cfMNJ79yeTT9y4rSfSFpiQilmUgHcAJCllBJOM5ipt8XLVza1pQ5wLrL/zE25ghlE7h2iAR5o2PRmxtB2u7Kc49P1O4kEgZPgmf5Uyz2lKL6oeRK7o7R7hj3n8xNLWNHvH7sXLhABIl14gSGC/9x8805Z6VfFtgVBTBtyAXEnM8H+vHJpf0ZrQavapQ+0p9cbCJJx+73SDHb571P6h1CDtC2pH0htqcjtyT5iK8srauxN0pcEjbJTaAcmRzB7fPFY0l8rlnJYkjP8AhhYwYgzOadUKzo9Z+IUtGbiXQuJYgYnAxumJzxU5umvdu+rYT01I3BWPt3GNpKqQTxlTAzzSfUbYUXSAJ2gZzjJ79/nmoei65ftJtS4yqLzCMcbVPJE9zRFWrRkdlqdBdLC7cO25akm4lsrag4MhmJbA5+T5pq5duBALRsvcuEhVcTvxnKwbaj8+fkCuLP4hvtbXdcJ3M4MgZG6PFXujdTuJahWgKuMDEx3ipaa2y/0Gv/h5rLgpuZWCqSGQIm5oEG6PaAT8kyK6HTaZ0ZvUtoUAwA0yYOTKiB81xvSrzay9s1DM6e4xuKiQywfYRkdvFF6J1a6wJa4xgXIk49rgLjiiUdWF7ot6fQMLu/07UKAMyoZpPuOMx/c5q5b6hddGW1Za3n6hglDyUBIO6Iie/wAVwvUdc/7ZpG3Gd5T/APFhJFdf1rqFy2gCNt3FQYAkywBzE8Gp6TBg7Wis22K20dr20NeZlm6JyN4XapJyYA57UNtRbF88o5TIe27Fo7KkTI7x5Apyx0q2ssFMlVklmbt/mJrnNZrXt9Qt20dlRrckA8kN55qu2FjnWbCNZBRdQm2BuQkSIiCuSEk5bEdyKa6b1NnQAi0XiIVGMhTmFUnHHfE96mar8QXwUi5yWBwvEgRxxV78GWx6BaBJdpMZwFA/kBSTdA3RE02hvawPNlNKATtuL7XY8EFDOMfUQJ7fK2u6BetLcuMbqKoBRka2QozuUW4LMcjOZmu2t2FZ2YiW2gT3gu05/KpH4iGy/YKkiG2cmNkryOCfnn5q1tisjaToeoZULXMtJbaPVyATLQAoEjvOWEUgelNd3izqdpEODcItRciFm2V9wMGWnGMTXXau0ouK4VQxVJIABMkzJiomi1jtqbysdwtbBb3AMVkvOSJJ9oyfFJUtlW2A/wCBapity49tgAWBQsAmM++QGmIkRyaXsdQ073JueoLnHpMoDFo7BQFbiJMgUXoPUbl/qHoXnL2fTZthjbuDQDA/pVvqvSrVp0uW0CubgUtk4yIzgYoegvZJs6VwytbQjwLokCR/iSDH54reqb95BQi5zm4TbMRP0/SYyAcnPg0vr+oXDtBYxniFOASMiCMgVjodkGxadhuZ0VmLe4ksRP1TH2FR1kyu6MdW67dtsVQKo2sVEbuIALDg85I81IsfiJrSCAwblmE7T7iNqKREnEmeexpDrWuddXcUNCwmMQIHYdvyoWrWAp77WycnBxzXQopVZmnZdsXf2hotIVa1O3+BnRyAfaOSZxEZmmtPfDqNoa/yBICwygA7ycqYiA1crcuFGKKSFKrI5+oEtk5gxxVgaC2LKkIATkkDk7Qc+c+aUtByXjowp3XBchtoKhCyo0e2GUlkiQSfjtFFW1YdCAWkHd7S1xlz4ac/zqJ+JbHooj22cMxE/vHIPf6WYrE/FeatzZs3rltmVzAncSRhTiT7cseKlx4EpIuDUG/bubGZBMAG4FX2nEKwkAdwCDOORSy2rNs7dS/qDO1i1woBJ3TcUgCMDyPJp/pnSrW23d2A3GbLnLHDdzTPXNOp05x9LKViRGR45Hx3o7oV9kq/1GwdqLbFxXxbZnUqSOYcEkR/mM4o+ltXFBDwQS20q6z5mZ5nG2TxPfDWk0qBFcW0DsoJYIsk4g8fJ/WkNZp1uK+8SUDMhHtKtxKlYjBpaCz/2Q=="/>
          <p:cNvSpPr>
            <a:spLocks noChangeAspect="1" noChangeArrowheads="1"/>
          </p:cNvSpPr>
          <p:nvPr/>
        </p:nvSpPr>
        <p:spPr bwMode="auto">
          <a:xfrm>
            <a:off x="307975" y="-731838"/>
            <a:ext cx="285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://a7d.com.ua/uploads/posts/2012-01/1327314516_237982_main.jpg"/>
          <p:cNvSpPr>
            <a:spLocks noChangeAspect="1" noChangeArrowheads="1"/>
          </p:cNvSpPr>
          <p:nvPr/>
        </p:nvSpPr>
        <p:spPr bwMode="auto">
          <a:xfrm>
            <a:off x="460375" y="-579438"/>
            <a:ext cx="285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a7d.com.ua/uploads/posts/2012-01/1327314516_237982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341" y="3212977"/>
            <a:ext cx="3411099" cy="255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28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712968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Глобальне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потепління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вплине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вирощування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зерна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Україні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адже 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значному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насиченні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вуглецю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урожаї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можуть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підвищитися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при не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значному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насиченні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вони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значно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скоротяться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</a:t>
            </a:r>
          </a:p>
        </p:txBody>
      </p:sp>
      <p:pic>
        <p:nvPicPr>
          <p:cNvPr id="3074" name="Picture 2" descr="https://encrypted-tbn0.gstatic.com/images?q=tbn:ANd9GcSIX-8mTsgfoPBfmUWQqqq-dizCk0V_j1ttUA0cM7pMhJ7VK40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59832"/>
            <a:ext cx="3217540" cy="257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VD6t6Z6sAS9XnoK8KJK3HGOWNX6nPzu7fDxqiXQmjwSlpbb0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46" y="3068960"/>
            <a:ext cx="3453738" cy="257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51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57" y="764704"/>
            <a:ext cx="86409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Глобальне потепління  серйозно вплине на забезпечені водними ресурсами (насамперед питною водою) </a:t>
            </a:r>
            <a:r>
              <a:rPr lang="uk-UA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найпосушливіших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регіонів. Відповідно 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цього зростуть витрати пов’язані із забезпечення водопостачанням південних і східних областей України, будівництвом каналів та більшої кількості зрошувальних систем.</a:t>
            </a:r>
            <a:endParaRPr lang="ru-RU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AutoShape 2" descr="data:image/jpeg;base64,/9j/4AAQSkZJRgABAQAAAQABAAD/2wCEAAkGBhQSERUUExQWFRIVGCAaGBgYGBocHhsZGhoaGiAcGxogGychICIjIB4aIS8hIycpLCwtIB4xNTAqNiYsLCkBCQoKDgwOGg8PGikkHyQsLC8sLCwsLCwsKSwsLCwsLCwsKSwsLCwsLCksLCwsLCwsLCwsLCwsLCwsLCwsLCwsLP/AABEIALgBEgMBIgACEQEDEQH/xAAbAAACAwEBAQAAAAAAAAAAAAADBAIFBgABB//EAEQQAAIBAgUCBAQEBQIEAwgDAAECEQMhAAQSMUFRYQUTInEGMoGRQqGxwRQjUtHwYuEVQ3LxM1OCVJKTorLC0tMHJDT/xAAZAQADAQEBAAAAAAAAAAAAAAABAgMABAX/xAAyEQACAgEDAgMFBwUBAAAAAAAAAQIRIQMSMUFREyJhBRVxgeEUMpGhsdHwIzNCUvEE/9oADAMBAAIRAxEAPwC18d8LqZfw/L0GUkUm/mPpIknU3pMfIrGJ5xQUqg7j6bb4+j+K+O0CGp1XUajpOkFoPIYxEdf2x8/8U+HnViaLh0v6WBBN/wAJ5BEXPNu+PIWpGUmm+ep1we1ZRNH9jvNp6f5/l51JaFiZP9ufrziqpV4OlhpI3BsR9N8aHwmiarAC4n9bX/zrhdVbMndpzVG7+CKMU2PWAPzONGa6wW1DSJkza29+2MhUymmiWBgoSVLDTYAifn23vP0wSiKppq3mqzxspJpmTBLiON9x3xPR/wDc9OG3b36/Q4NSG+TlZo6nitIUmq6wUXcre8xFu+J1M+i6dZ0lhIB7CTjL080SYy9ZXJf1qWhRIv5Y03ji5A3vgNKpTFbS9RnqXLE3WPm7QYE3sMVl7QkugvhI1tbxOmjBWYAmInuYF8etnQQ2j1su6gwZ+vXGZX1qyCoIiFiNVPe5MmbECx5PXCj0qq5Uii584mE21EA3UHv6iJ/LC+8Zt0kgeGjYP4iioHMiYsBJkkDYTziFHxekwYhrJ8xNtt/3xi/C3qUqbVswKphTqEEsZgbH3nph2vlnJaojVWDW0GFbfTfV6dAB/pmeuB7xn6Y/UZ6KXU1dTOjS+ga2TdRa5EgT7XwI+Krr0xIgSRBjUYE9B3xSnLStqjJqILvqALBQbAiI2kn++M6viSAtWitWpkxSp6TAIIIaZNiZM6Z3wft855iqBHSTN5T8YRnCLqJkiYsCok3P29wcMJmlIJn0j8VoNpsecZDwyhX1AkQj3aYLAb6TpAEapgx1xOvlqlOmDUqgojM76kJJXhVElR0jmeOQvaU1ykZ6S7mofxOkASaigCBMiJO1++OHidO3rEniRO8XHvbHzyn8T6nhaahDZiQNZANjYQI4AFuuLjMeH0aZR2fRUMSVOkkQei3kme5tOG+36q5ig+ClyaZPF18xkIKwAQx2aeh+w74aGaUmAwmJ3+mMrnMkxJmtVCwsCZgAwQoFp/1XIub4WyVMZenrYLTCkBUHzMLxrYyDJljpHU9sL7xmo3SeQeEu5sjnEFywAmLmL/XHpzSASWAA5JjGRPiRcBRp3nSBZuxmeecTz3iAWqlMuig3YF3LajuDFgNonrtbAj7Tm/8AFBejRrRWB5GO80TEiffGTWlUUpScj1GVKIzQimwZ2Nif1mMD8dPlsjt5riCFpqCAXI+ZyDPbgC+CvaU923ahfCXc2HmjqPviRbGKypf1rUpmj6dT1AYUMVERMzpX88TytI1E1I7BVYaH1aiVgBgVYAJMbjv1OGXtN9Y/mZ6PqbKceBsZeozs6inVRaYBkKQxJ4FpsPfEmzM1GRqqGSFQITrmJMmTB+2N7yl/p+f0B4XqaYsOuPScY/OePJS11KhZVX03t5j/ANKArJAuJsLnpgSZg5qgQ7FQWWDTiQJHpM8Gw74PvKS5hj4/Q3hdbNoXHXAamfpqyqXAZ/lE3OM1ToVFvrilFlYAFBAiDuSfVP0EYlWamrjWdVSBGqIEkAfX3OF95zbxFfiDw0uoL48+JVpUvLViKlSQpA2AgMZ4gHfvjA5PxUxBMjvc2B/XAfjPxBqudIYhlRYVVIgGJMHkw14jpcCcAytJzEDf/bBUd0N+pzLP7L5I6dFZo0AzJ6H/AOb++OwwmUsJZJi8nnHY5LidVnvifw+is1QsdJfVpYHTJNwGj34w5XpUmYMkwY4262974lni1QmfruBH64TyGZS4LES0CQALd53NhGJybksdDglNyww1Xw2m2lmpoxUyJUG4uDtxi3yzKQF0gAm6iymxjuI33/3VmwPf9jglNwJE734tEXxNSb5ARzWeppUaiab1Gceu/wApeFhVNtt4sIH0Z/hGFW1aKEemkOdO/uDv6uuGc2wqItQG5UzGxkQG/IfcYr6WYWJDRHFtvfgEMDffFGkngrHKwe0a6Zekf6EW1xJLQB2G/A4wLI+PJV1AoqsR0nUuxF73FpnBqIWHBXUDYmJibREHfftHtgNXLgKBTAUlhNgCAAOQJMQeZud8Dau+Q4tpjNbMFGprTpppk6/aAAFA7/UYaXcBIkbkcG5MT9t+TitRy9QKDHqANpIBB379+2Hloj1AWFwPc2/vJ/wS1JRi8g2WeDMtBE6rkgb8/wCH74KucVNT1KqrBjU8ACTZbb2BjnfthHMV6a+lqkVGNhpY+mSLwDHv2OI1WmnaBPJhvVAAMG1hFz/2pCEaV/E20e/iGqECn8kTqOnQQSLBfmFp3t+uPTRCt6jo1gltABkC3qb7AdBham0LpckwtiVEMZi4EGdtt8LrlDpaSAymSRqPM7/Ufb2GDeLA8AfGvixxXFCjTKxH8wg3Bt6RtHE3O9hguZzT5kNRdiQ6kDSANJ4Y+xG2D5FXYk6lYExDSSD1F+h6fXD+RywSVQhipkn37ff7YnqzSraIZPwP4YdGapU0sqdJufsLWvvjSVFDU7IhKRokDSDe4jrO4OPKGf8A/FTRCgMBB+YrIEWgTvfA3zGhBCjVOpi6kiLCFGwMcC2Kue92yu5tBMkz2XNNRNRhrAUGbdgBYTck84r/AB/xNToUKDe2qB6QSdSqZPAE2N9xfA8/mmKuaRpjMQRThTAtB0sSBO46CNsZWv4s71vWulhsIAZJiVJiSB1P72dab1XurgCi3IuMnmYYBZgHn9sX+c8DpuCygJVYg64vbSbiYvG8e+M9lE1lVBmPmPBPJ6n98axagAEhiPwgESTJ3H2GJaip2i+oqqjxaulAoJAg8yb2DAi+/wCuKzJ+HU/L8uoWqLqDM1RiL+4IkRx3wSqofRp2kRBiRqvqg3G9tr4VOZNNVWpqkA+oSZvY7yJsDPRsZJuNIlQ74j4bWzBpLTqmlSg6gpIJI2uN4HBxJkq03ZQUemaYUu5JYm63EgR3F974kM2dKgBQTLGNpgCSOZMn88CztcHe6qCTuZVZvEXvYDCwx5WLkl4NkUyqgIgcknzHJuBwVmZG1t8eDOqutzT8pWIYR8zSTdgNiTBgXvfHmVrkahN1HNyC203vb9+mAU6rt67BQoIK/wBcE234BAthXbvcZrkP4lkqFemGzOvTGqGlSNPRVi/Ft5jDGSrLoXy6LqBYLFwRYExvbg3x4pa+rU5UAmQONwOT1jawE48y9eq7tFWFgegqCCxvqBtIggb7g4aPm8rZPoF88gEMWJF5feTJiwG3AAwnXo6Saw1GpIWNxpJBIg8mDfiBOB1NaoxYkvqtFoudv+wxAPCMpvqWDN7YSTqVGPnyeH1qj1KrKWLEktIIAWbm/CkD2HbGu+HvDEcrqa5uAob1X08iIv77YPksgtJ2CWWBoUncMomJuYn/ACDgnhBZaxUqEUFlDEtqYgks0A6YniLCLm+O7W1nODrFIppyai6NT5QFoFv9I/tjsVTZ0Sf5ZP1OOx5e+QghmE0rEks1iT0G/wB8IZ3JK9Mre4sRuDJIIPBBgjD7UmO8dJFwY/pPQ/frgNQeofpjsUqYlC/hedchkqqfMQTKi1QSLgcN1HefayUMdREDWLTpPqMRzv2GK2pTNWGBUU1qCZtKiGJ/sIxovDioBUxpex+u2C0m+1hjLaL0KhVSBJBBEDcT07SIvzgNNJpy7zbUBERcQCNrDccTg2azQV6SshCsCvmCZ1j+pf374Xp1lKldwJBJBkxI54kNc9MGSlwVi6ydXra7hrg6V/PjqZ4vhhsuQNIJPU7EAx6p94+mK5irU30sYJuwtyR9Jgdj+rTagqRsbGSTKgTHe4j7cYWS7CxywBIZiVEDWAdQjWCsW/P3j7myNZ3ZgrTpf1ar2X5onj9bnnBqXhDh7AkFlqG4sTvYGQZi3f3wGNBqiyrpBbrqAE82sDxJntg0ngvaaPGzE0wVYNBJEDeSPYfi374FSzBZbgKwPqAJnTBgnkC21zxO+Jq5JgnTFTUb9QwH7SOb9seBBoJIUOB83B3BMj2mOJwaSsK4ohmqklF0k6UNtpBMXP3+uD5nNEoQogHc8SZA/MTP54Dmaqhl1keqYPTSZ0kj6ibfmMDfxBVSkCbLaAB8oAF+1xJ4kYMY4WBZIsPLZYXZixiBdl0gAGN/b2xJH01ERFMEhTECymd94MEd5wfwV2KTVlNJkgmRq/0zNoMWtc4q1zWoViIFT1XG6gt1HSZk9+2IfebS6E66FlXYCoSADrBmLCymCdremBHUYj4dlTUqOxDAKNzsS4J9MHe9/piOeZAEAuFIBB/8sFqbE34kYtcpIQKJG5J/p4gT7RhtBJo03SwVGYypGuU5IBPExIH2/IYAfAKNUS9NSUFjsQPcRjzxDMh6xAYa7BVBuAoLG1+A2+/1ww1VmDU6en1rGq5ALKDcSLXjfGkmpXF0T3NgMtSpqo8oehw25PqXaTMxs0DtidV9B0tIltwTPrMW5Bvhp8qFy6Af8lCpBif6TfgzN55GEC4lGJKqhkX5EReeZG+KPTRSM75JhmZ21EjUTpIP4NJ56zPtOAUpYKC/rGkkjhZETP8AVB/PAv4oMisJUSbxFtQHMWn9O2Or5qKjQdDEINoEkQObgQQB74MU0UeEeU3PoZdVxNSZMNc7xtP6m2HaQly+nSIMjUCSoLwB15IIHMYrcvmCXKgWSIIJIIibyNz2xYCs23Om8XvEmOt79LjG1FjAsJWzzKo4V0YmSSdfaNfM8gjE8tm11OgGkrdTIBNgJgdBb649yhY/NJZpGqbSSdNvaBH+2FUzDFVAB13TUQbfNEjsALc2wjjuuxnTQzUzCJU8sFyKgiQJABDETJt/UT0AxX51zTpNmWZfOKLTVVJIWal2v2b6X64V8RbUQH9Jk2idrW2mNuwxZfw6NTUMo8sqCekDbvIiSRzMcnBSjpJSee5OUVwS8F8TNWiQwJqaYZjAuCNIHJN4k9MSJkHj2w0z+XRJoxFJx6dhB0htXeTIPUYRz2YFOASNbqCoE3PMxtBB2xFxU5bok0nwP0tPlloltMbEaTBkgjqO1pwlTzoGamrcVKYVWERrMdovAFj9sXGTcIh1KCAIiNzfj2nFPlssyOQAoXzDNmusiIF9k5FsUjTi0NHsWlTPqCRpexj5G/YY7Gfq+L5gMQHEA2uu32x2E+yPuNgJnKumDTe29gPUdiTO47H3x5Szq1IDAgmARweInpgflAxsPSN99gen9sclWDb5xsRFu9ucUdMi+SxXJ+VqD+kopPXeJI62wJc75a6m/wDC4cGStxuNyLi479McmbJ1KYYAQJvEfXtPvhU+HkmQSBIBvYjibbD8vywya6m6Fnm84rpViCadQyJG/p2J2DA79oxQt4nqAFpcaQSIvMXIiABJt05wxlqJSo7kghgQwH4p6iOPyjFf43ljAcanYMygLdVViNxFiJXa0gj3vFxk6Bmjsj4pDsuohddwAfm7mxMjeLyeca3J1lKqJAa7bxAvsLdgTf8ADjAVSKhhqhQiNI0EiZC6oO3zC5ONh4YqXS7OiRrJsQlied5n6YXXiklQYPuLtKszs1R3kxr1BU3MEaj/AEmPbtg7sdQZSCrai4ESYBIIt6rsR9cKZyogaajBbAAkjknYm3P6YZyxAm5AGoDbsbmLRf3IOFcVFWzpi7WBekgFYgPY1FtsSUIkk8ibYL5pCEj8QYRGwMQCOQLnjfAKWaGuwBhtgAdrQDEA8b3/AEPm0DConqLQgECCWJ9ME21aWP2w7jlGu0yGZcPrKGXtYBjBB1CxFuTtwOmPKuYIZFKg6wQbxI0k2NyJ07n3vjszl9D05YQI8wiDLjVybwC0Rv8AcYI2XBY6l/0qL2Gll683/wAOBaGf3QiZkLTVVBJUMFYW2vA3G8jmYtvhZyqBE2eowWIEGSPmO9pHcmcIVPELMNzJKkxuTeTAEWF8Oo+vUzj1ACBO0ayWHNiFAPJE40o7cixVhsvmPSpmy6V2I30ensdRJ2G5xY1wSuktKzIBPUyZXY3kX4xXLl2ZpnRqKwIkuRpJtsbAAk8j7FUgAKpJCki+8g8zv74hqcYE1JLhEqOVIIKwAkmLCbEbdb47IVhS9A30ap3JaL/tEdCOMGpvf6YBmWCodUHoCSJIE7jsDgRtpJkrLfxAxRqGd1B6X1KN+/7Yz2d1adJMkKJLcyF+hm9oxZPWqV6arSOksoZmYen07pr3DSJBgzA23xRZ2oUqOssfKIW9ot6bxDW/34x0QiwJjZzsoquIU6BEGykGQI6W6fpiebDMAqaSzVNQJIiALQe0yY7dcL5cBlJUlmMC8G835M26d8e1s8oQEMDoV1WY3JEgxwItzf6Y1U8HQnatg/C3AbSxIJLBRyQSLngGBtvuTtg9WvqrQJgloAF4OgR2sPzwl4cwV2NihJYtwssgtAubkzfc3knB6ROpiFNNjLbggiSIDXiLfSLdGrzMk35UOUa2mtpLCNis7wPwCBuBMzz2xDLUGZYFlcMVBs0MwC9biDbpfnFTRqtqjVLRGxnVAWd+ZM7YuPELOunSzKCkmYAW1j1MNt2B5xpRDGdBM5SkBqcH73FoGwJ2tNtsQ8ODaCjqAA4vINypYi3tJHfBcrlwdLsCKYc/J+IjcGNwO1yQOhizbw+pLNOtSoCgArBkmdMWmb82tOJa1eGJusoqINEZvzHimXS2/C+oc+ppUCOMO+K0vQtQ3bVA21IGBJBuRf02G0dzjvEaTeclMaSCWfa58tWiTG07C/5wBVKJp5T+b6S9TUoqRB03kxuGM99sTTSpv+dBoumH8Rz3loV1H0jSdj6iRN+wIH3wr4pnQDSDNHpDMS2kQARMzzYlebdcSXKrWTSzAP8A81Bcip+IdzJ/LBPiLL6U9KqagA0Am7ALJUcd7ffDaMVvphVrJm6tHLlif4l7mdjz/wCnHYVHimc/9kP2H98eY9Tb8PxQm41DZZjBaVJUGCBIMCxANoGAhdN+N/eP98amt8OreGgm5buBpAjoBf3nrjM+NPDwt01Qp6gAQB1627HnHkRkpSpOwM8ygOo/9M/XFmhBpVA22k/59x/k4qshVCsCxt8vO59vrivzHxYrVFRQRSJhywgmw44i/WYxdRbeBbNH4NkkMhhqkRDXEkjjGV8XrMtaquoqBUdReREkyBFiQSZPM402VqQpI3sR9wcZ3x3ImpVqOs+p2M6Ta5EWngCD/fFtGs2FX0K3L5oCTAWrMzJMgGRt9CQOg2jGh+FPEg61NZXSfSDAABKkhTeZgEm1hjJ/wLsYcqLcN6jHI5Itc7jGg8J8CVaWoyWM1SqsWkKsbkASQ0bc8zh9eMNueRoqXNBPE8+wqXBJSQAQLkiDvYmIFrdLg4t6VMwpI0aqdxyZQeon6kXi/wCVPUznk1yJVQaiktplmVlBDbWjVI07c9rd6385ZfUhBSQRBF43O5IYQNrXMTiGr91I6NONiquv8QwLfMdUlhpAIFgNUm3AAgzOD5zO6H3SQYRd/XAUEkDcBZ7wg7CqoVnp6UegWVSf56MALmYMtqMEqDqtIO+I+LZMmoWJCajpBAhiLEEwBf3ud74vstpPsTbDpW0kM4YU4LGJuqzNomQ0fczOLhsiRTnUA0emx1D0z6RyANIP1vjOigoBJJ9QCSzENAcTKarREi4EcHFjl8ypq1VB1jy2aYPRjED62784lqR7FFlBK+U8xzM6CPWLXMzpB+YDvEX2w0CFUVI1CoSJJAhVJgkkgAS3ucVNTMsTC2F/Wm4B5MjSN55JOLDP+mllwCxWC1wDcncz3BnrhZxyk2Lua4LbJZUBjXchYtJIA3nSs9SZPsOpxRDxNNTFqg0GWBknSFuQekiPcg84rfE/E3eoQC1pgGL92v8A7C2/AUy76DUUQVGo6hqlWIXVuZF/eQeRiq0rj5iVNmg8P8QpuSysTTUAs2wANpM3H2xX+NPWSCQdDGUaRp0hp0kQpBHp3je84H4HSAkEghjD/dQAw63/AD2GLdKj5sV1dR/DgqAGErOo+kcTpPFwSMQpQk+wjR78O5jUisD6rqe0CftDDFD4rnS1YsHhGbUoKkArIN52ay33sII2w5msxTo/yaQI8wBjBPoTSFMEgySRe+3tior+H1GcBBMoASbw2sySIg39RjtHeukllrqbPQtMhVMlfVLX3iykAfeLgc2xW2WnD+YmpyxYHzI0r8pi4G5NumHqmXqZeVhWVhoDAQFgjVPeeguNu4cr4drIDaVZ1glQGkEcrqPU3IHUbYrFLLK5pJi6q38KzU9a1C60yYWVWXdtPqINrA2+YW5xP4Yru9MMxDBlPBkMpbgsJufv0i9vmcrTpoaRRWDGUUBVACqASFgcyZAkTfjCq5pKdlJ1G4AuANpPuI/LBTw8dSchpM2A49WoiD2B4AE7Ht33wP8A4qdFUlA7JdBBILT8x5JFiRHHA3FR8UAPEQFA0qBuZE2YmIs04T/h6iZlShapT+eykkin6yo6MYAA2v2wlLqI2aLNZn+DSjTadAFJGFxJLsXYdSDeP1x1HNBmJO/CzJIEC/JmTNo+2KnM+GtWoK1STUepqqCdvm+XpE29hhvI5Y6/MedSq3F2KiCAANg9o2J/PkkoTTz1Y6bTLEOlSsdTT5aAMBP/ADCWgGLiFg8x7zil+LPFTnM0MrRE+WAXYbJeYgciwjr7YtcqitTqtfzC9gNpUaQNomZsbdsPLkxTS0IDqkIBqJMGJBvF78e9yIbVqZ6cfuFpsFlKZPKvUEK7sCh9IjV6tzEbTJn6dnciXVWVixWzLMEnqenIjb7Y9K6oMTUTgCIZhaQZgxf1XuMS8nSpgswchphTpjcQFFtxeTilJZKXiiqNBRY0lkbyW/8Azx2D1KTkkhhBPUf/AK8dhxKQ/l/FagNjINyDJF9t5YAyftGIfENIOKbLTY7lqkhVSQo/FAgaR/fFUtfT+EabHmehEXMSZvbfFiwpvQcO6UyFJQsYglTJEkqWHUTHSb489Q8OSawv52OrVgqKWtlmLFkcmAQsGIubj8sDTw18yuir/wD6FulSQC0X0OYM7SGI6jnEqdV0PpYE6EltMg6lkxPFt7YYp+Jmn6idTxCjSognooAiZjvOOxuS4+RxtZPPDc2aI0ONQiYIIKj0zEiNjIvv9cAru1VvToCqTqs9rxEkATtI3mMWnjFSFqKOYYHorEEx2m0dj1xn2zzFAGkVBbdSCBsR0kR6ZnfFtLzKxooKfD2BjSW9Vzaw47XuLGR+WLKlW0qxILQjBAxW5JWQDaR07C++Kbzrgvv/ANRi4tEnfvi48PpkmoDIIFpBiGKi0A8wO30GG1OMlo2L5rNU6wZJZWVQoKgLqixUixmIE/KYiBgFVVZdBqOyqbXCwRcEi0zc37m+2Pa+VlmUFXYGIPp0m24PzSDYA/Xkef8ACXWoBB1IRHqsO6wAY356b4ZJJUKEWoyhtWqY0qx/DIjdrEdwCfrgDUmYeoHQSAS2uB8sSN4k2sbzGH18DJ3dNSn1D6SRJadX583nDPhnw/UVmZadUagNQe6kc6VjfiwFrRtjXQGyhqUaiuUqAq/9IBFzFj6iIvMT07Yl4YpNXUohSjIdZAMvTaJUWUb7m/bGtqfClZwA4plYA9UkhViwUWInYE26cY8HwyurTv0G4kcgwII79MFytcAszlCtRBPqBVVCkH0mIJ9OzHT+UbdLDxkA+Uo1akooxA1WDkxO+7WvO43w5X+Hv4esHNPzUAlQqy2pfUoNoi5AkgWGC5OkVqCppqT5aopgSdIkh+QZn897YlP7yeRlkrsz8NEKlovBVyxIHUerTItaI6zhin4NTpwXqHTpEzyJYg6WuBuYkje282mdWrSplwV0x8skEudib7TMiePspkqYo06lWo2ssyyWWQFjQthsNyYjfCvU21Fvk1WrEM5SWUZMx5g86mGuflYncSQbhdo26GALJeOPUqVEJbywqqF4+YXgWnbD2ay61HBVQAH3Vv6SNrmJ5NjYe+IU/BArhlI0VGBkcKTN/YYSbRKSC5L4fDFWZZrICtqgDKrFzLLNjciL8YaT4eIaCoIj0oxDW5v3t7Rh41aOpmSmgeF9dRCtyOpudwIgGZ3jAKlCoJaC5UeklikXBgAKIG95Pti20KZWVsnVRo8tKbVGEwisNyPVIBJIjrtzj3J+H0gxYosg7qNERxq1XM30k26YJVqnVLOys0bJATTuRUiNgPVO4sMEf4Y1nUDcNqmEb1QROpgTI62OHCU3xCGbTpMkT88SSLgEgFTHcX64yy58LqVlDhhcSFKGCZDSLG9pvYG2Np494WvlhatRmiR6jM6hF/R7bQLC0Y+dfEWYcVODbT6QII5O2+4njfFdFbsEprqWn8UdVNXDKxsJBAhp+b1EWvwDzfGmfxdKDJu3mIQAAJ/CNUWtMz9OmPnOd8TLaWQbjSEN9IG5+UTO07mMaPJVvSrnWxvJ036tb8IvEc7cHG1tG0rNDODR5fxphVanUXy6R0lSBJ03J3tJAiBtDHi4s34quqXmKpZFUESqIZAEHcuADJ67Scc2VZ2osSAgdnvYD0GPTuxmPsZMTjJeIO1SstJbChTkwPkghjtz+p6TiGlpQb8vzK1Rt/Dv5aNSIkklqrKQSXfSTfaAGPOy4r8j8RtqK03YVGiyMjEAGZVXXmSTEEwdoEO5ilVpIvlAHMKiFkIszlQG3O5AIkbcdcIj4SRqzOohdU+sQ1+ogajqHzA3secJpxjmT5ZR1RY/xjIdYqqrj/xFKxqb8RIUCDtFrdb3FR+JZqaNEhhOqDAYcAc3kzwMF8SoMiE0xRDqpALU7loMeoGeg5xT+KZYVaPq/lVZhkHB0lp7g9RaZtaMVjBS5Jv0LM+L91+9T9rY7GPp0WAFn25Yf2x2KeCiVvsbLN0dMDhY0gbyNgOwgWmObce0V819BVgpuX/qMXXq0AaZj32g9XyJUt5jfzSs+wJ+UCZ25i3tg+SpJRUMoJaY9MQApme0Rfb8xHEouMc8noOabor0WM1WpsDJ0vH/AEiCsAxAm3bCD5hHzZDGFpDX2k7T7Yh4z4i9CqawCsWpk7yCGY8jn95GA+EU/OZ60aRXVRG/yj1j2nFnp0t77UcM+TVtVVlQ7qRpM/02P7n7YqK1Gmik/OZ0xThtLCZGohRE8SY98N5L5Qv9Mf2/fFjR+H2f+aACGAEECAPlaRMnY3semE0nToMWZ6pmVooGb0g/JUZCSLkqbALc7Dci5i0vUVZ6LBNDK4XSSoj5wXLKD+Uj5d8WeY+E6jT5dQywUkAMB6NgdTluhgz/AH8yPg9ZFKuNZIiCwAJ3JkKIWeFBI6nFpK0UUjvD8nohNTOSdwAJmw4t9Pyw/nvDaflswRmZAdOpiSSOwjfB6FNJCnUjXJnVeLkz8vO2+LIqqiIiLTB/+r6nrucamI2Lr4dSE6aNO5/oBn3MGfc4bqglSI09CDBntyb48UEH5jt/b/fBDXCiSwAG5J/c4ahbB5NHEmoSRPpgGY73nrxiGczGk+kTy0GO0bEk48PiyEkaxYgW5MA7i23Hv0watWUxMGfp+eBgwGpmA4s69jqv9MIsTca1vuSZMdDY9xhw+GJOoc7gn9cSp5jSYUpYWAN+knnthWu4fgDy9BxAVJN/VAi56GDt0nCvhWYC1HVabaFaAw+UaRYbyN7DrixzGZZ4WCoPzMeNoC9z1i0bXst4xmqeXpyELkXA1ERv3gC97cxecR1NNOvQKt4F6rr6Z2FQLJO7Xtbpq27DDTVKZOgwZWG/EoA7HrtHTfGbq51qlHLsot5pLhZkkFmBW9gYJ+kYcogVdIQqiBtLEzJhiISxnm53nviM3NPbHljtdx7xPKinSZpREUG41ajMgaQPxaiIAkkm2KFPhfQ6aaJXTDee4DPPMH1hTuZIN9+uNh/DIoU1CCwIKgsCFaI9IsJHBN++GJ0mJvwLT9u2O5PBKymqZynSWKjKFuJczIHWdz2GB5amQwQEAKLKY1gbddhA46Ye8VqahEop3k7wOwuLx74qv4VXUJUqNVfdmWFUEwVkXnqF+trHCDIP4isAypJI2gzHM/n/AJvmM34fRqEKUDEmCQwibiGGreLie9hjUCgqQf4kqxEQwEtvwRO8/wCRhHOZE1AUNNgWQAv5OoSxHykATySRECCIOxV2HBlVyVBKqNSpipV+VfUN4J9PEwu52ERcgYczFaoRISa2kWHyqBrOogkapJgDiG2xMfCkVVOk6DGt2lWhdyEi0jbn9jUS9SsyaQuotpMSVVTzO1yo7XIBnGnL5jpdSuzNWouYr0qN/wCWyJJiD/MbUCTEA6b/AOqAOhcpQLfystBpJTVWdwD6x6m9RUE336km3RnNeHk5kGDpALEG0enTpM7arGRaR2JwCt8UU0ppToldIq+WyrB06GBKQOT1E7tucRe5pRis/wA5Hqslhms5SL+Uah8x2KgTpP8ALgWMdRPMk4T/AIgo3lkNqDag5c3EfqCSdIgflgHjPw+HY1CrIwFiGgrqOto6mWN5j7Yrh4jmVXSab5hL3sCFW49P4h1529sWjBNYZN2XFBalbMKKmn+VNRQw+aIALjcQ0HYCRsMD+LtTQxX0qP6hP1v264oMr4tmMvVaujrUqsohBLIafpJpXjSwO8dLbQdJlcwM/T830BWvY+qm8Q1JuIEWNtQg4q4OFSXAE85PnTZmuSSqSp29INuLxjzG1q/CDaj/AP2FF9p27b49x1eNATYbv/hcERTY6dixZr9b3JPXjiMI5ykrGB6w5uJiQp9RJ3iZW5i/tFhV8WpohJPmFRJJABJEncQJgHjGZ+HqyIyk6ToQzO2gktc9tUfTvjzpJWPHhlZ8S+EDWQPSrhRcE6ZGna9hE4n8LeFtTpaKk6EURwdRLTNpv36e+HvijxAGpRNJUK1NPymf+YI45k/aZ4wT4cy1Y/xE2fzJGsEgKZOnTrXTeTN5BmNjgytx231NVqxillFPyzI3DKVMT0IE/TF1k8zTVQmu4JBAkm5+45/PphZfDK5AmqqMYmEBA9iWn6xgj+E0lALFXqTdnXU194tAHYWwkNHbLdYlD+XroZhZPVlYm3BYj8jhmnUtYE+8foTv9sV6GkptVIPO8bbAR+2HMuBAgkjjc/c74uuDMHnaPmU6iVVPlMpDBSLqRckgyObKMGqZsR86mTaQGU/W1vrz9MHo0FO8yLwdp+3+DEv4VDtHsP7A4a3QgGkGfhVp9iG1f/aBxyfbAXyYmS22xAB3gckxxcAfTE6/higNYGTJG0naSZufeceL4fQH4Qsjbb8pjAbCJ+H+LZao9anTcM1I6agPXsDYiZBj+2PMis1KwDGEKATKi6gmG03noCQOxMYYOWQSqhFtMwDHQkL+5wT+AGmDVJER0B+g/bGwEi+VOoMdFhEFjHveYIvcC832EEqAturC/wCG/wDn2x5ToBW1KyzsZDX9zzHUzzh3zARuO9j/AHwMPkHBRU8+KVUeZVV7MJC6YuCAyzvGoT2HXA/Hs9TZUUNDVAdMjdQYPtvvtjRVSjCGAYdCs/rj5940hFarULFpMU1A2tpCi+8TaeRtiWrW2i2krlYXKeCkU6bK0ITogTYzqHYHSPzGNhl8u1JbDV1GxvzbFL4d4e9LLZdCxD+YGqQLEksSJI2vHsLY0NPMOJ1pP/R/Zo/InCwS3+v/AEXUk2VL5YliXpVTq5DSBtBAixEcfrfA/wDhtaqNavpIPp8whwynsJA6dfbiwzXjlOCIZWg2cFNt7tHHTDAqEoNKAEiwNrW5jFqoS2e5emQvrRS0/gk/W+CCCI0kA9sRrVYiSB/7t/a/98eHPAGApLWst4nqdgPfBFB0cmuthpAMD1RDQZ/FM2wdcmAIkx3JO2PVRm+eAeADtbr132wvVyDl1bzHKr+HVpnudK+r8hjUE8z6MqMy+WCBMuJEATeLx3xnvBfD65cVnpIPMkmTqikYZVUSDPJ1dultUANhOoDZi397jEUK0kAJCgD7Dp7DbGpGUmfOPEG0eJ0lZoOoqQIICuDBhpEAQx5ubxiPhWWp1s2K2hUTUxpooUSIZXcAGw2UGJJkn5hG5z2So1QzqtNqrKQrxJuNPzATHBjjGa+GfCjSqAu0qA6kkgwfNLQAOlxiOpJRVLrj9TpUtyvsa4eFUiJ0gg3G2It4NR5QT1icLUKdTykZHMFR3tH+cYG+YrERBsRdYItx1/LDY7EM9yOe+CstW+en9iy3AgG3Iix+2FaPwFl6LtUpF6TP8xUzM352veNu2GqecewFSxPJhh2I6YZTzd5t3m374bc6oGSiqf8A8d02JY5mvJM2ZRv2C47GgGZHJScdg72HJnfiesaVAhqjk1CF+Y2WfVAAANjF7YT+HCGRGZQGcqWUgH7jmBFjtIHTEPEKU1aev0sJLcaidgI4HPYDrepzWb8qaaEr5dKzXs7MCxH+owPvOObd4uFzydcIUjSfExQZygSdTLAa20kso/X74uKtbSuqCqm4MWg7AxMH3xgfguj/ABBFRn0qlUkLA9RERJmYAk7SZ3GN5lAQzHSSdRi5jcjucUx4rj2IzSSVHtOsWEi4O0qV/WJ44x1YadJdQt/Uf6QbSYG0xz34xY0zUgQAg9jP5/vheq9RiwYPpFpidQPRUuPYme2K0SsjXyzhhp0FYBkkgz0PBEf4MdU8SqLc+UBx6xv7nHeC+CZdFBpgsCBdix240k+n2gYefw6jyiC0CwH+e2CCzKZjxanUciRJMNBJAIPIut56zvvg6ZxKLSCCBb0+mZEwob5iO398aNMuFsqmJmyhfzABOB5fy5IKFTxrvPsZI798BoNkcpmKjCTTCCTvUvHWAlvY7YFn0rMFCKgK1FYN5nCsCwI0TddSx3xZUgo+UCO2J6R0GChCGs/6T9ee9sLP4ppLBwq6SBJcAGRNjG8cHDVcgAm3b36YFlcuQo1Rr3PNz3xsmCZauHUEab7wwYffE6VKB9/zJOB1yFEsQvGqQP1thOr8Q0KbKtStSVm29Quff9j+eCYsGHYdsZbw74fqLmFd4bSDuLCdJkRbiB995xaP42lQr5QqvDfMlJih4PrMLEE3Bw1Uz1SLUH1d2UAe5knvYE4SWmpNNjxk4pojnwx0AgAaxcGTz2GOy1VqikAAgEiW1QQb+mR6h3wrm61SpTAZVQ6gfRULRDbzpWB/2xZUQdNjebyCO9pH2xOKXiS+QvQq894JWqIaa1RRU/MUEtBsQNXymNmF5w3lvDzT2fUoUAatwAIuQLg73w4at40t78ffAqmqCFA+t/3t+eLehhXL10qmppAYq5RtRiCu4Ag2uD3nfEcn4CqtqZ2Yxdfw/QRNvf37VFbL1KKvUJamhOtyCg9TGJYkTEBRuAAF6GbA067kax5Z3jWD9+PyI/XGdBLhKYAt+v8AkYHmM6EAJUn2j++K3JNUDhSfcSDt3Bti1mdgP8+mMKL0s7TqxIuLgEbG4kH73x5WpEE6Z0xwSGnsD6f0wekkXIjiBtGJNmdPzA/RS0fYYxiir5ikEcCoQf6I8ppYgTNiL7tFrk4x+b8eNPMJQt5Z1H/xH0sAjEMzfMR6Q1r/AHxrPE1/jJRGqoq3LhdJVrAEB4O2rjr74xfi2UP8bUcMW8ijpLEbvUApqxN4udRPQHApXn1KRZpfCiy0aSadWhbGXWTv+FtuObAXOLlKrsoigFY2DH1AW3uQTjvh/NqtCkkWVQuoEESNxY7jpGLMlbyQR9P84OFTsD5EqOSVWDVCrOq7wAt+0depOHw8zpiRtEH9BbFT4gFAgLuZ9MWj8u2A+EqFli0cX/YzjWCi91dv1/tj3Af4xP8AzB9xjsHApn2yVGrVkknSsWP9RvBPsMZ7418HU+UlF4R3hyJOhUVmJ1bdiOpGNu+VpHTqj0qQF4gkSdBsYgXi1+uKLN+HVHgO7iiTp1BBAU3sCvpkwNo95xL+21tX0OmMnLl8Gf8Ah6j5K1ZRtNMTbkEAwBuWCxNzwBjeL4zTVPMbzFU/i8t2EbySqmALyTEc46tkFSiqAGFI3gk73J5mdzzglAaZAVnuIAiBIUncgbyeu+EhL+s0+WkxdSe8Fl/ifLOAUqhpFgAZMHhY1H6DHmdzVSsmmgGSTBdwybf0j59/xR7YLU8PZ2DOdJEadBhhcEg1NyJAlQADAmcHZSouwnvYH7fr+WOttdCJSeAeEV6AcPU83U2qWdy3Ni5EsAIAB2AxYnN+Uw16EQ21ao9VhB1db88YapVdUEjSTwd57cH6b4K9CRpJ3EEdRzhXlhPfMnE4wnS8O0gDzKpgWlvysBPub4jVypUSHqEDcar7E2GkknjGAOVAoEtAA5PH1wv/ABRaQgZbWdwApmdgTqP2G++Mx8OfEAzFWprFYRHlK6gjSAZdWVALyLNcfUxc1fFxaVqAmf8Al1DYWJMIYHcxOGaawahqnQ0MzlVZzadbEx2DbfTAs14/pstNmqGwVSrbjchSSB3IGEq+RfMaSuYenSiWCJpLXgQ7jUvIsJ6Eb4s8p4ctNQEYwDtJaSTMkkkzvcnGNgrM1ntVSn5yVF0nUrMqrT1wQLyb3Maj+eLFMzTZvUFJW/qXY9iRbB3y4YEEAhgQZg78Rzijz/w9ULaqOZeipiU0Cos9QCZFuJj2wEE0vmjr+/fCHiPiWgAL6nbYD9TewHXCGVq1KtEQ3lsCVcf0spII27TfgjritzOabzTSALIpmo4tNmfSAJAgLBki7C18T1HKsD6cU2XNWKmg2NQOGNmWQAbCeOPfFjRWFBEmBF5uOD9sZ3wvxSm7LSVy1TSzOQwgBW02IPUkfQ4uznkppqZrKASIMiYFgN7kYlpu5v5AkqwCzrvqszKvZf8AP2w6lSVgEkxuQRx7c4JUqRiuzniOmotPTPmAlTq0fKASJiZ5tx7HHSIRDJVufQ6wClQQQWEhTuD7rIkdjhxcoOhvfcntYYo6uSq1swr6KIVLM7jWWW58sLAuGhg88kXnFmPD0ZCKtNJiG0yAeJA4/XGpGJ1ciJLKWHJEwDHv++J0ypUSxPQk3+hH7YRzfhtDQUKuUYRBeoRf/wBduOn54W8M+CcpRqebTpEPeCXdt+RqY/cdsbBixdoPqsBe/bnfAMxnDBid99BjmZMRH9sMnKIkkAAneVB+pIE/4MKZvxBA6UjpC1DYkmGjdRPJ29pwgyyL5TP6tXqVqjRIj1CbKJn02H3Bxn6j1YzDaA1SpWVAq8qksAT3EzjT1mWdTQFgkCCfSpEtABtPPtjGZzxt6LPZQjVgFYyfWabMZ4A+UT3NxhHblSGjyaXwDwZ6NC1QM3/T6QQIjbawFhsBiedov6WHlck+sXBsYFoNomTPQYr2yCZoCrWpa6JUafKhixFiGYMLA6l06SedQ2EPhfN5TKeYKfmoHaWWqVlTMGFW4FoNuMV2KhXJtkqfjVSkjkqq+qx3V1v+HfaAe+LbJ5tK9MNSFPzv/LdiASP6bEj6DFhUXL1wtQmnUH4W1AiPvjzxDJUXQIRpuNDILq3BBG31thEmn6Cg/Irf+zr/APEH9se4qmHiIMCshAtJQSY5OOxXdp9mbJceHeF0qKQoAY3LbOZ6tviFbxygvpNZARaC6kk7Qb79sCashkaJWLwBHW8YrPFK2lgyU4OpVLKoazkBiSoJXSPXJtaJvgc4DRa16KgjSSAriFFhtcR0vttj2nrDWIIvPUc7E/TccYRytdfJlXFRIkGZB2M6pM/c4Nl/EVKzYqSbk7lbGAN4OOKn41+g9YLGhUkxrY8lSDIB2v0/K2DIyrtxybn7kzipOfdiPRH+rSfyIk9Rv1wUZtVcq7CDDCZsZupnnkHke1+uxaLKs8rYCf8AULYVoZWtqGp4A4sZ340jHuUz4diFa4MRAN/pt9Rxh1qsfr/3OCDggAw5U/Qg/kcQzOYqLTZgqyATc9BPbAjnHZpSCntI+/PWRhlKczqJbtYL7R/ecYB5kgugaTIN5mZm82wt4z40mWpmo+o8KoBJZjsoHJOHBllA0iy9BYfT/bFNnfhoGqK6OWqp8i1SWpgkm4AggwYkTHScMvUAv8P+ELV05yvSK5piWUMGDUkMqq6Z303JImSdogaGI9vbFZlfiJbiujZdwYh7KY5Wr8jD6g9QMW1NlI1LBDciDP1G+C8mAVKh2AP0GB1meLCD1P8Atb9cNM9+I6c4h5om/GJhM9nPMBZ10ggeqNRJgWLKLtA5m14nbGb/AIqsKLgMjVqhJaoihUprYAHqx2Oq/pM2gHY+IZTzWYJqDRdpJXm0ckbwNre2Af8ACVgqWZgNgDp43gQR+fvhWr5KRlR80+FfBMxlGrOsEVkKUmJtPqloJG0DbfbfbQ/DfhleuqGs6a0kAXZiLghtUWi0XBtM740tDwqgpJ9R8wfKzM4IPYk2PfDWYp6VVQVYTbXeI5DL6pmLnFHK22+WC6wiDZGookVKpCbUwKekgKRB9Abm8HFS9RNautEArcRMixXffYkdL4tD4k4UqRJ2lhE36Ajbr9fdB8oxMsNRYzIYCD1JB/I4VsCHstWaoBBYEjY8jodUj8v1wtmsyQ2kvJBBggoCdr8GegjjbBsrRKKVX1MeO8deMCXJyxQolrmWPPDb/wCTgBFq2dJZSSCRcCBEDuN+cXOT8UDbk3sOTPWJP3jAKOXWnBZC1941BfYASB7DD9FUK2C3H4QI+hGMs5AzmrE7oegJKiR9eDjG/Guf0vSVQAVkuCoYXEr7TETvcYsPiDx2oC1GjTcOQw1n8KgABxeIkwLyTwLxiviXxWixUS2paQXzCSWIJsxnnkDsN5w0Vuaovp6b5Zuvh7xf+IoVHkK6jS6xNkXYE8XJ5uxHGMZ45lWqNSKz5ksyLaIJCyes3HaMXXw5lWoZSu9QgOQQ8yZMQQoBiTbe5wP4jR0p5d1Z1Zhphdx6i42sxv0iR3tO9upgCS3Gr8L8JFDLUqYJD00UMVNiwFyQ1jJm5E+2FaHxMpr/AMPWoslQDcgMrLtqFza4neCYOLqhTlBct6RufUbc2F/oMUFZWOdXSupaanXp+Yax6QxmBsT12vBxRO+SBeLkaSzppqpNoUKCP0tgCZlqbG+pDtMgr9diPr+2OrUCGEUmeTf1bDflh+WGzlkPpIuDzPYyJmYtJwpgQ8bH9P8An3x2Df8AD16/kv8AbHuDbBgz2aWoFtBYbxeL9IP7HHZHNBj6CWIvqIIAvwZj798djsKyiDLQVctVhCtKDpAADOxkaoPJY2LXJMmMEynhgWlSV0uiAkj5RIuq3kwB+nXHY7EIPI8uBuVpqSDMnadybW2H6YgmZBlahBJ49uRBP647HYtYtEv+DofxMTwZ/KcTbKGQfmZdg5np307cxOOx2HEGKD/1elthYgH2MwfocOxjsdg0KyHq1zICAbbyf2x49VQwH4jsO3bHY7GMT33sOnX3/wBsZn4pY5ZaTZVSlWtXp0/RYQ7epmp/KYE3ImSL47HYeLyAv0yxkEuS17wu3A2x7/BnY1HI6SPtIAP547HYQwDOPoUKgGprATp3kkzxzt9sK/w6wRUYtIuNvqABqH1YnHY7CsdClV3Vv5ZBG38wTH/qBHteeb4mmaZSPMpAi919ZHQBRfpxjzHYFhBfxVKwMKDyzaYMc6za+D1csqwWm3ygEsSbmwESTf7SSBjsdh9qAEpUSQTOkSZmCT7tcf8ApH3ODKiIpiBPAH5mPpj3HYRmO/iVBibHv077CcBzHiFKkdRUgO0WPzE8kTH1x2Owk5NIrpwUpUxJc3kzVdXgPUjVq1CRuJO3NsW2V+H8qp1pRpTAGoIuw2vHXHY7G0nx8BdVbXVlg9BGBVkBU7ggR9sRfI0yFGhCF+UFRb26Y7HY6FTw0QIigATdgT3JGEUoBGqvIGshmPUqoS/0A2x7jsCQUDGYglpB7k7ew2/TDCZsEXkT/m4x2OxKx2OhQP8AvjsdjsUJn//Z"/>
          <p:cNvSpPr>
            <a:spLocks noChangeAspect="1" noChangeArrowheads="1"/>
          </p:cNvSpPr>
          <p:nvPr/>
        </p:nvSpPr>
        <p:spPr bwMode="auto">
          <a:xfrm>
            <a:off x="155575" y="-1485900"/>
            <a:ext cx="4619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12823"/>
            <a:ext cx="3960440" cy="2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data:image/jpeg;base64,/9j/4AAQSkZJRgABAQAAAQABAAD/2wCEAAkGBxQTEhUUExQWFhUXGB0bGBgYGRwaIBseIRwcIiEfGxocHiggHCAmHR0gIjEhJSkrLi4uHh8zODMtNygtLisBCgoKDg0OGxAQGywlICQvLCwsLCwsLCwsLCwsLCwsLCwsLCwsLCwsLCwsLCwsLCwsLCwsLCwsLCwsLCwsLCwsLP/AABEIAMEBBQMBIgACEQEDEQH/xAAbAAACAgMBAAAAAAAAAAAAAAAFBgMEAAECB//EAEQQAAIBAgQDBgMEBwYFBQEAAAECEQMhAAQSMQVBUQYTImFxgTKRoRRCscEjM1JictHwBzSCsuHxFUNzosI1U5Kzw5P/xAAZAQADAQEBAAAAAAAAAAAAAAABAgMEAAX/xAArEQACAgICAQMEAgEFAAAAAAAAAQIRAyESMUEEIjITUWFxgfCRIzNCocH/2gAMAwEAAhEDEQA/AF+nmneuFOqApFzNgptPti7nOJO5UMYkQYEcrDHOXod3BgWBAI6W/L88R5umXI8sY5ZJZH/ezZixqEX/AHQ09mghqsSB+ko6h5aTB9LDE3EFBWmrNDqGIgarMpHig7EHAbh2UqUK1MsDpaRq5aSDJny3PocWW4upBqIARYUwwJlVsXa4nyBtOK/UcU1HtifTUmm+kLPZ+pGeos8kEwwHOxFsW+2GTolab0mYgHSQwhlgTeLEWNxgdW4hGa7+BZg0AaRtyA2wZoZVs1+ipxLMGuY2kfQHbCdoeXigz2b4T9pyqo6kMGIRuoNwbWYXJ+e2EzitNqVapTJs1iPRvEPmPww+cV7JUcllKtem9UNpAKhoUtqEPtbfCJnalSuO+YE6GXU/IlvxsAbYpOfJLXROMON70GuG9nqmZdSq6kpHW88xbSscy0bYeRmJod8t1YGGG2xEHoR08jhX4B2mXLd7SFI1HqxYOFFpF55364If8SeoO5VKiGoIqUnA1xtqBBhrfeGGw5fpp/kTJi51+C7lECVTHwsqD3CkfhgD2nyallemILEhj1iDJHXcesHFX/ilSlUZWnTTqgmdtJiQPLEdHPNVZlJvUqEIsbGL28xAxSc4cGiWJT5plrg3F2p0YCoQrM2/iaSRB9N4xf7P8W7zUrKfBL6hG25HqTPscL/FqCU07tKjlyfF4QACDO83g8xiLIZFgVYksJg6fvSsz6DphcWb21HwhsmK58n5Hrh+SGZy6OK9nepWJZNjN1ibgaonyx5n2wzRZaK8gv8AX44bOzueajkqjzIFKroA5MTEn1IFvMYSO1BioqifAirfqFAP1BxjdycV/kbPFJV+T0LsXRWnlMkIE1Kj1GPlcLPtgV23qd5Upnr3g9wy4ZshkyKeUTbu8um9hqYTE++EzjrkigTvNSZ9vzGIzk5Tf7J8dE3Cqpq0KlKdJOnUTyAI1Ef4R9Mb7NZUOKzkWRYHqbC/UXPywLydUU2U3KVKcH3WDHoThv7NUR9geLsSxb1tb5AfPFvSYrk4vpbA5cUEaeWNHMs4/VV9Ib92oBAPowt6x1wSJJMDlufyHn59PXEugEXuCMYiwMe6levBjunZyFxqJ9v6/D8cSRipnAFIcEgjePvDz6xuD/PB+KO3JgjtFw24rU7MvxehtOJOC8SDAk2OxHmLbYNKwNiJtsbhh5dfTClVy/c1mXkdvy94MTjz/VN4n9SBuwVljwn4Hjg7Zav4VZw194Ex0xHm8uUcqeX4YCdnEhdexkwff6YZWY1Uvd0+q/6Yr6XJkcVOfkl6jHBScY+AfGBnHGbSqJZmYAHpfcYKYHKdeZa8ikoEdGYT89MfPF/UbjxXml/BHBqXL7W/5J61DWNLFgRzQlJ87fnias2mmokxPjYj7qiZJHKdPK2JMQvBfSwBGmYNx8XT5YTJhXGo/wB/Y+PM2/dv++CjxTMQEKwQZuLg7cxjMXMlw1/EF0soPhXSFKiOe0z18saxCXqVfu7KRwOvbVHleTzYCEg6kQagRaRF1Pn/ADOCb0iqsw2tf6jEHC+E53NuummDSan+sICIi3BDta49zgjXy6fDTcvTChQ5EaiABMdJFsYJR4vRswNu7L9akXRUDO6OwVWElVDkSJgAEsT7euKvbd1pU+5onSHchgP/AG6cKFne7AkjngznqrasjT1EBUFQpt4lQkCOYkA364We2OTZMwdRmRPoSZI+eAluy7fQtOsCB+zH/bh34gq0kymZRoq1EVio8lHj8pI29cKSJLx5YbqFPLVcrS11AtSmrUiAZYgltAVeoaL2sWvbFOTSoRq9jrxCsM9w2rps5QyN4Zb/AJWx5xT4hSfK11bwVCklABpcgghx5yLjztscHOwPFu5rGlW+BxBPKRsfcW9xhHrUbuQPvGB5Tgxk1snKK6ZY4oVFVCdip/0wQzXEKh7msDdBCMLSAcA8zmhUYWIgc8XOFq4LL8aE7DkfytE4HF1o5SVqyzxTMNUYVGgq06oFz5YuZPK91XybsxjvFJ6rLXj5QN8B8xzW4AOoAelxg3xtFYIjMygd2JHIzvPvOO5WgONN0R9oHXXAn4iJbffn9MV+z3Eahr92tk1NJMRAXf54n4vlh9rekpJXvNCkXJmNus4s5DIrlWddDPUmSXpXVbiANUCTN/yxLG1G7KZU240Q8LzbIvdgBl1HUrbESf8Af1jC5xzKnVT61Jj01QDHmZwxZ/KsutwI0tDeWoGD87e4xS+xTnMgh5rSPsW1fnieC+Tb+xL1r9yVHp2YqL9pShbTTUFvM6dKjHnvaxCjqhHwGpB8i1p+uGni+f7tK+cAALEaSecCAAPMtPscAczxGlXytQ1EK1UVAGJuzFjO9rA7c5vsMFrevuK66QMrcM10WKSvdaVA6ljF/kcMfYTMlmFArNNm8R5+IRvsNsDftYp5QiCTVrEgnohH1vg92Dq01UMqMG1qpJMhiL22gXiPXFsfyJpWxqzlDQ7KNgbenLEAxFX4o1Wq2lCdjuBAKgweeBefzumtSUvCnWSFknUPhsASOm22PVjnXBNGZ4XyaYaxW4hRlD0Nt98d5SsWB1DSwNx6iR9OWKmdYSwcAjwkSJ6g2+WGyyuJ2KPu2UqHFPCiHedPnaAPxxF2joG5PxIAT6Hr74FZchS1hzIibE8h18QGOKuZd8wzSStRCI84kiOUMp+mPNnlc01I2xgoyTidK1Q6NAYqInQYN/W31w1rxcUmHxEjnFj5SeuE3L55UVi2owYCyY+WCtejqpUq7vHxNSUnUWCgm8WAJgT5npg4vUcFwfR2T0/J8kMXEc6qFWH6qooZG5Xtp9jM9BjnIUlUHTeWJLc2PMk+uE3K9oFqZOrS+/RbvaXnTMB1HpJaMH8rmxSoLULALAMcoJAETfc743YJqW2Y8saVINxiCusMjDkSD6EfzjA/Lcap31MBBgjz9ef4YJCqGQHrce18XbUuiC0yOvVdDKT4hePL/fGsXVaMbxnn6aMpNl453FUBu3vGNKjKUIp01Ud5pgAA7LgTw3hjjK1GIBphhpvcG0wOYuDgVxXMd82gmDUfXLCQwnbcQdPPBDLccrpTOXYLpUeKbmbc/YY8ebt82z18ad8EiLL5s1M0i1DcUiAenhP1jEnbehKrUJ8bVGEfurpC/ScBeC1i2bSbz4Af4iQPxwf47LtRHLRVN+p8PzGCmCS2J+Up+MnoBfFvg9emr62u5kLNgB/P8pxL2n4a+XRgLM1NWBHn+YBwNyGVXM0adOFFQEnWASxgmxMgAQbT54vCm9kckmloLcSphVQ6YMElwT4h90xysRgJVqHWfCTNz1LHkTyAH1wzcQVFWko8RRaakTIMRPi52GLfbHhi0zRcLTU1QzkITt4YkbSdRwqkuh5RdJvyItZSHRTvEfX/AFxGnEZJKwCOh3g2J+WC+eyeurvAA9SSQQABIuT54Xs5lNALLaD7emKQZmy6oZc0AVDj1HOZ5TgjmIqBaxZSNHwkG5A5eh/DAngWYFSlUWBKfpJiBEBdO283x1TpstZLl1GoaQbMpBJjzt064jKDVmmE1JJhSvSC5lXInSdXqQgAj/EL+8YuniOgDvKYelUaSwMOCd7jlq/q+IauQqMv2g02VaVPVqaFViC3U3Gpotc2GI6PHFBZaRRx94lARq56Adt9MnEmmqGlJWGOL1Ka0Kkjx1AtvQq0mdpnlhapZktxCg3KnSBA6AIY/LBThuRevl1eu2lWY6JHiqXjnynAgMPtr6fu0D9YH/lhsaatmX1D3En4/mKj1KeVDAoNEKP2iI33wN4zw6rl1HeGQ9QAHcHaSvPYi+CfAKHfcUZQbIzGfNbT7G+CvaDMMKtFzS1CizMqt8ILkClIG8KJjB49WRj02xcrZpnpooEikpJgbajJLe8DHofCqNLL0qCsSCYIKiSzNcweQ2vgHX44i5erTFIF6ixUrGAWIk3Cj5dMFOIlaiZPS3iBUHrcKNvniq9sZfofElKSAud4nUGZD5YtNQGRF7M0T6KB7Tg3xJRQNLOKsqf10CfCwjWOhBiY5Tip2WyY7+vUIJ0U20H+KRP/AMfxw5HKqcoEIEdzH/bzxTEvbf8Agtla5JL+QPwTPd+KtRFOkMBPMwN49MW8zl1cQxheZ9rYF9hK7U6dRJmmGGj9qDckj9mdjghmpMqASNaxG8GbD0Ixo+teLZneFLJ7RcXKyBSVZ0u1i0EhZjxCBucaydDXWGlpVZ1KfiAifi53sL/jgrnM/qplVALhmSR53mfKDOFTh2aqd7NEN3kR4TIJhh4pHn7E4wT3pPRsi6VtbNcQ4aygKQRGpnB2vpAv0H54J1svGVpENq7sSQBeDE36A39zjjtpmmFShrUoGHjB6HTzHKx+Rxtcu1ULSUiNYFWoDZUElj6GwUbnphaT2NypIUs2/wBnYlRADSpNxccxzHl64t5/iRzKq1KkAKS7L8Mc/DzgmYxnH6RUhHCkhyLnwkBeY6ET88cVuAqtMVaLsFY6TqayyLqYmfKxmR5xqhkaRjnC5Oixw9zma1ywfkVAiepGwFvrj0VaZ7kg6QQp5WHhx5x2Wyfc1375wARpVdUFpvy8h18sej5+mGplBGojRBsCSLqDztzxqi6g2Z5LZDwbiQqpJsRG9pBAIxmEzLVLaGkMhKkAbQYGMxCPqJpUPwxkGZyneUgPvKbeo/njWadUpagWJcbtby9747yzFJB2OKPGqgqVgqzpQBdouB4reuPKj/qKj3fg7IuGVtFZWn4WUwPJgcPdbJ97mECfCAx9AzT/ADx53SPxkiRtP7J5f7YauE8W05QuGPeD9GvzJ/DGijI77IO0eY701ajfekD0sAPlgLwM6VKwDDGRzI/E+mCOb0mg0sNUKQvM+IT9DgDl83pc2sCWDDeQI9x5YHY2r0MPG1ju3mRUTVZdIEWgLsIEWwOy4kjUST5mbfjhi44A3DcrUtqF5BmVaQPrFsLyuoZYHii5O88wPLDOrA2+H6L2Zq9zqcqG+CAdph5/EHA589TqVAKdNEKwbAEE2gztM4JcMrkuSwDKis2ljCzEX+nywrV+E1qddRVp/GdQCGzDexGwO3lfDRSfZCUpKVpDVlnFNC9QN+kVhqFy0CbxytzwMonu6gAstO8MblTuIjofww3PWZssQ1PSalIhQF0gEA7DnFr85wPp8LpNV01Z72rTLhTMqgWxtsRM3/dwvge/cqLPEs0z5FEMxMNztJK7+ZETzjA+nl8nSoBO7zJq7sZXTe4N4O0cuWI+F1mpNoqW0kggjVcC1ufL6YvPmg5bWSWB2iQIsO8J2J2A2wibRVqLdlPIZ7vKq1SXfQrmOkCwUbAbbYCdnHL16rHcqJ//AKJ/LDhQzaIhZaYBLGWgAkkadIO0SQYwp9mz3Yq1YDaWAg7WDNfrtgQl3+zH6r5Iv9i0kZ7MGeSr5s7kx5zbDtT4Sz5XL0yCHr1FZ+cBQBf5n54SOE8STL8PoBlM1a7VCALsFgLb1Me2PZ8vT/SqDJ7pIk9YM/iPpisY3NsSqigX2qyeVoZOoBSphmQop0rOogiZiZ88edcErto1OIKE93pNh4VBN/vAnDl27VIppu86m8hsPnfCrw+ixy9djptdAvTVBPkSd/Q47O6Q/p95Azw7iXduFEy6Eg+Z0qseVjizxTjpKGirxU0qGIvp2nb5x54TOH51xmVKqKmkiz3FuvlM/TBTLHvqjVaydyjNqUKAXaBa3SIGr/fC48kuFItlh7wtkOG6TqyzlmpBVIbwiohQGD0uZB5Yhz+dfTUcalZC7AHcDSqkQOhc38sc9nOI6u/A1appkwYIUeD2IAn0x1xgq5LSPHUqBTB8SgN+O/ni7l7EkK1UrkU4NKjCkqxVZM31EMbHlci+IcgytqZ11sIBcNDKwkahG4mD74v5jLq9Jl01FpuqmQPhhvikzYwIt8sD63CQyr3RikQJA3J6km/QfPGV1GNIpJ8nst8cyIbLB2Z3WWuTsByG9pk/4sAOz2apsxRAyPUqhiATpCwAvr4ht54ZuP5tFylXLqLUEAn99jcD+EEA+uEHh5qjx0xHi061Yg3FhHS0zh9JHNWqGPtVle9q5Zao8I8VRgLRquDzEweXPHHCuI5Ud+yU3SixCvRdpIU/fWeY3Ec4GJ+0+bWhTy5IZ30qJJKi2q7MJJUkxB/PG6fAKa0Sy0pepCtTZgVWVJ0g+vL+WGUtEJRqQB/4SlLOmGZ6FNwzMxgC9iSf95w98S4qr0ZosGI8SsxIFiNjH70DzxT4hlVAfToU6KRLFegFufhkEwQcQGgzU6dFzrJGouSbMCeYEKo5D3jDTzP6bSE+l7rKdXJa2aowhnOphE3Kg8vMn1EYzFv7aEUK9NXYRJVo+6p8uR2xmJx2tncQZxmgKZsZFyPScRU6U5p4G0MfQQTi42UfMrSZjBKeuxOIeIUilarP3aBn3VR+eBFJO0ehy5KmAqA1UK1QEyagX5DV+MDBbsZke8p5lXsF0Ff4jIv5YCZSoBlqYjxMzsx99I9vCcGOzmcZHNNYitAaegk2+p+WK/dk+tFjP5U03AOko6Mnh3BEwZ6TthXFObDcmB6k4d6fdknvX8FOXIsdUCI8zJgR68sA+zOVX7XTNTwUlqaizWEC+53vbE+SfQEmh97S8HSjlMumpV7vu9Ct98ovwxzEkH/fCJmXUmo2mCRqQCwkkW9N/S2G/jfFlzdVVQBihOgK24MeLVysCTyE74ocS4sacMcplWDEjWFLCdzcGOfXAk05Iok1HYv8PDU1cmCWiPK8keYwydptBqCmP0Y0EJUJhZRTIIj5YoVuJwrN3aJaTo1AbjYScEG7S1VTTWRczSsCjgc7WaLevngKuTsSS9ioocMX9JT8auiUwXMmLuBY+ekdN8XeBl69Zqp0hpgwL6QLjn4QukcrxgrTpZPMJopL3TFfGlN+UnfUuk3ki4541mOzwywLml+iSmJfUQSQZIZRteANxAwyVIlGNd9gPiYjOF6UDxgejFYJA5X+W+KHaBH0vSUMKisHqDbWRNv3jaw6AYs5l1Oll8JIQkjmwY6mJ6zcewxfpcNQUhpPevuxeJmQA5HKGUsPQ4RSK5U9IGcSqHRlxpKLIJEky1iZkCLEW5YE1KBTJ1Y51XuPJV/Gfrhh7Q5TuqVA6g5uzQwJ1MQRIBtIAxyMqv2Uht6lZj7KwmP/AIxjo9MhmV8Spw3grVc7w+gQNFBQz87ISxJ9WAx69w15U1Ds5Y+xYf8AiuE/hXDilSrVMK1QLRQCDo1RqLRAkAfjhg7U5wUcqwXmAi+kR+BxfHJ9E8nYu5SqMxWq1mghSWuJHRZHkL+2KWdQUKfeNq/TIV0kRcHe3KAMX8vUp0cpAK633g8zsPYYE8YYmgz0SKlIlyCQdSkMxMA3A2j0xPO0ynpF7tg3s/R7vW7kA6goYgGOZMHax3xZr5EKDmkLaBIKt8Rg6S3pJBA5Yj4TnA9GnWdRUdK5EbDTpU3job3wUOfFbL1EEmSSzERCgMWJ57r9RhI9GmTfKgT9jqUgaiEGpWUgiRKKWkNabkeVsd5jL1Dl0hSSjMJWDcyBH+mIqucqHJhaZAUNoYzcliDNtrwPngpl8vC0lBlgyhgDAYASbEb/AL2A5OiOaO0FOI1A9A0iO7TSqE7HUG5CP3SR5DAOjnKnfkUwGUIiUwRvUiBJiTYaj5DBStxHUtcUyrOApgXOosBvtAmN956YjyedSm75j4vEy0VPMyA9Q+WyjqF88c5FVAV+1FcU9dISQqKGnmS2rUf3nMt8sQcBrlKL+IaWZSViSSJMg8gBvilnQ1apmHaWqM2r3kx8gYww9gssrI1V1BWkxPXUdEKset/kMNxtUDJKibM5LXUBBZVpmFaNWmSCFuY0yRva8dMFKGSYFadR1JYh1bk4uRA5QT8PKMC+Gur1a1NQWksBIG+3tb2sMS5jNtoamTqqUZhydMRsoEbEH6YVaJt8jOOowdXnTTZlWP2mUFoI5L4heN4xHl89a7hydRYgiQbnQCdtK+Ekb32xJmV7x6CsJCICQebN4jPnGnbkMQZbLLSZhUY/rCsFP2hAPJrTuZsVjDWDjStMX+JmtQWmS8CrNQFJ+9Bhr/d2xmDfaLItVqBpU2hQknSgsoInwkwTGMwaINMv0Kiqi1AdSBWRFmNtTFh5yVHzwI49Xk1mH3qSC/npP5Yt5rNCq9XXYUlE+pbb5j6YG8fBkNIgqkj0XfyGCmjdFAPuiyoRsogexPz3xc4edLajYgEj1/r8MNnCxSoURl8wNXhDgkTBcaitr8xfC3xxUDg0JZUOpgeYAMxiiXtEndhXvURKNM0ySwV3c8tQsI528Vzzxzn8rTorVZj3pNTTl1a/Qkldovf0jGlVXqCp3uumFViBYAaQqyeZG0es4F8UzEktEBbKOQJn8pxnj3spviB3zx+0ajcA3HIkmTt/W+D4rE5eCeYMf48K+XSd9ycOtClSXIkl1ao4VVWxKwxMwLzA3Me+HZ0ujjLUGdgqRqMwW2Bg7nkMFRT0VQrLNN20k3AIYTa20A9MC8i471EJIJYX/HDfqBBIuddTSJgtpSQs9DOEV8mTdKKAuRqrTo5lKXiZm8DAfdJUQDzuCPbFjhXa6pSbuKoNamWMFjDgevQdD03xxwitTen3VQGXRVVQYKwCzG4MGSbwBAM4p0cqq5igxeGLjVMEKAQRbY4dS3oMYqvcHeNdn1q0teVjwkkrsZMErpPwtzjY8okYTs3xd8vlyaqN3pZS4Nj3akqg8pDEwfPDxwkijm69QtIqqx0kwGIIF/b6Y32m4VSzOWrVqas/e01V1WCwCkHwjYOoJjrbBSUuhZWu/wCBdzWVp1KSshJNTQWnkdBt7T9cVuMwKyojMXSgSNtI3JMC8kmcFzVppQoshdlBQjWuljYASJ5R+OKeTaiufrVa1RVRPAATvAH8vocTuuROabcUhgpZcGENQ/ojTJETqdmYXPoB7Y57Y1j3ZBOx+tsVUrBq5YNKnMLq6HSrsCPK84rdq8zrQnq6n2Kn+WHjLuyOTsW8vTJmOhPT+v8AXFjigXxaAabSVKyNgF0gR56j74k4fQ1LBYJqWzNsDI38rX8sVOJAd7VCHUFF26yxM+kEYSUXRf0z2mddlAuiujuVSk4qNG8aSLecgDBvL0O9p1KqMSlYd2wNnBEH/EJHKTBv1wu8GCrlme4OplcD7wZRpBHMagfngvwbiM5JRTqXQ1W7sCGL6pCifI38p6Y5dF2rdgyrnHpUGohfjqtqI2KrAgdTqXDOcr31alVR/AVA8cArYm4F4JA5dOuFqma1Nac5dm0zpsTu7MSeU3+g646zmVesyiSHedTQVETPO4AAAjHS0kBpuSCeYzdBKfd5cs1RpVnNMrLEyXHIwJ8xIxW4qjUm0sPhRdA6LHhH1xX4fV0rWW7aS0XudxIPXS2+L/bCqDWUQYWnTA84H8sTkuTstB1oA8NypZq1p8BInqtx+GC/ZLMmmldWBamtQlmnxfAIWw2Ji+LnZagxRzSA7zkHQlWteSDM8oH7WIaVem5zJNIA2ChLbTMgm+wJPkBi8VaI5KZMqaKlSpUUeOGYCLTYAqJ/HpucbFA6lqgFu9MKsmB4ipVwBYgibdMUsrm9TmnuzEEnTGkzYX3ER6YP1eKrToUKlUBmFSQOgmJJHUe98CG+xJKuijx7MChUDlQVTUAb3fTpFxytbEHBqjNUD1aZhqcqB+4ojebkAXB64s52stSpSJjQBrM3HxAR5iDPtirXD9/SgaaTuyED95IPO17xuMCwpaaJM7kyy0zSqmmumwCFzGw1EA7Rz9eeMwXz9Y0giUlVgFHxBjbYQE2Ftzc74zDcgfTR51n6vdMyC5Jlz57AewJ+eC3F106J2aihPlZb4VzLsSeZw28YQd4gP/sUxHkB1wJLjG/JeG5UU+I8V71yxULMWBsIAHP0xb4IVCV3ZhqCDSpEydS84jlgCkT6HBOiP0Ne8EIpHn4gD5+2GV8bBKughxiotPL5emiga6YqMessx/P5AYD8XqrpdeZqT6CIx1xnNkhEBkJSVZ25cvQWwL4y36ZgLjUPwBOEu5Dcaggx2b7I1cxT74laVASTUY8hvA5++KfH64VKaZbUKQfTrcDU5gmSIsOg9MEuK9oGrU0oUpSgFUBNrgbE8wMDXcmiywNJdb8+ZEfL6eeC3TE27CXCqJKJX1DvEqAaI3AEufYRbBzP1zS0uwkKzHTt/wAuPcEgbThayjlQIaCp8Nvh1Rqb5CI54NUtNNo3ALoZOokGlFx5k2wE9sSlomocSmtSKr3dOnRapU85UzJ3MxpGBnZdamZzRnUCrBidgomT8xYDFzP5t6spCqHIXUABCBVZp8r+wGB3ZPXrqmiZY1FFObbSdRJsAFHPmRgfkrVoZu02dIqmgiqAI1EAeEnlPnM4i4Vmmy1chrqfBXQnebqw81Fp/lgfx6v3NMtJZqmZEm33FE6T688TZekXWtWa+kF431MywoPu0+2OWtgf2GHi+TB7koe8pOVYMTMKL+4jnv1wl0sv9pzFZJAlWYcr6gfnBxd4Zxd6eVqUHPwvCn9kEeIehP44GZeu9LNOwbSyKTIO8aR7jywspKXRFWsn6LNLPRQld0qgMf8ABH5YL8dX9D6d3/5j88BOCZdsxQzDEgd471FtvpiRba+Dudpn7OVNyKSH/uH8zhsa7MuR3JsD8Ood6wpkwvM726e9x74HZivLuRYPOwO3QyMMI00KIDDxuWJPMBYgD1bfAykFVWcjUVAAH7zSo+Rv7YeSrRb069tg85laOqg6sdRi0AD9ljPIb/PHPAa6U+/SspdacPTUSCWYx8S3iY+Vt8S52hS+3VTWZgignwyNRVfCpIuAxEW/DFXhecpqcyXJWoIKrFtIgm53hjYYVJ1o03ughleK925WpdYF1aGBjcHn0KtMnDHkc+Kg8VQabiHS5HtY2naMJ3Y1Q2bpvWWQ5LAGecwRO8EA+2GjtFxWnl6f2agA1QsJY+LTeJn+pnC5IIEW7ogZVp1dVOIBEWIsOUbWG3lbFDi9Qu63JJDGTv4nP5YrdoeJNSItIcRbqN/f0xL2XoVMzXpAgmdJNo8IP9D1wIQl5KNpHovYxNFCXXSKZN+oA39zI9jhEyy61r5gR4WB0k/taifpGPW84opUe7Cjx+GN/kPIc8eRImgVVUQr1mUX/ZYWPrti0/YqI43ybJ8hUDGk3xFiwKiQy3k3Ig+Hl5HHfH8q1SpUMgAuq0gOQBXUY6xbFPidKooSmsiDVuOjbnVzsGv0wa4rmEorSfTZWIE33ULJ8/zg4VfgafRFxOFFNk5FlixvMX5TqG372COazFOmtNz4nUiFBADO0iPYsI98FOz4olKzd0PAQV13nUisWvO5v7YQs7SYI5c2VpWDykmY9/xGA1oEa2hrzvECryHSm7AagwnlaI6XGMwr9pqoLoy6jrXVYj0Fot8O2MwvJjqMQUMuq040k1CyxGw3Jn2BPthwXJUquZU1j+jp0Qx8wB/rhc4jSCCqUJdiyqGFgsiWAP8ACCMWsvnKjIxQf8qG8gGj8VjFFbdsCX2LnaZ8q1ScshX9o7A+i/nijQ4cwpV6p+FqRVR1uDe3lbzwMes2PSc9kFXJikCNTKliZ+8J+gbFJSTWheLiIGdyqfZ0qKZOkh55ETHtEXwJ47khSNATLVKKVGH7Jad/UQcFuJVBD7aIuOoJH+wHqcLCZlq1XvGMljJ8hFh6AWA5RiEPdbNElxSQY4fly5gcgfw/ljbEwEIAIiT5DaDymfoMWuEqYMWsWJiRABsfUwI/liXifDHpOrPBLKNosTJi23p5YZ22ReoslyOkKXIiG33noAPY3wRNeiGoLuzkzJGnYwSd51TOA2Sqg60USQqkCOcjbFrMcMLZinR1KY0rMwIEl2B6C4nywrTsVbLXGcz3xZKKlQU0nkJjy/atfpiLhlRqKPVX9GABKAhviIuW5kkC3KMd53OAViI0U1RtI+8zaS2o+fh9hAwLo1g2sgkqKKmpM/rOQgdDtywJfgtHpHXHmZvs8yFLyqnczu4PSRp9cNeUrhUq0wsWBPuRH47YQKtZ3alqb4WCKBuqgyI5DxEm9zh/yGW05Yu3x1a0GbkKpO7eZUn0jHZFURPOwDxHLACmimHqEMSeRJJ+ijHPb3u6fdVUI1VacMotGmPF5A4q8SzOvMUwW0Lqmf2VjSJ9sBuIVvtOahPhZ1poP3ZAn1O/rgYTJKenLy3/AND12eAoLl6WmSaSr6NUlyfliTgT6lhr+F0b20fli4tSkleqWsEBCQBvKqInyU/PFHIeHM16fSoT7EH+WGh1/JKXgrcbJdwIiC/tJkD6Yh4y5rVjTywBFMKlOIAOm5a9vikk4zPZxu9YCYJJIA3t9cUTmlUs1NSsUyok3llibbfFthnJWaMC0QcQgjUSGbvCNQM6vAuq/kf82BeYymrP6tANPweFhZvAtvMahBx3Uy+hVlgCKrIU57Tq9Jt8sWs4hSl9papOp+6RCdgAskHcAM23LfHQTsu9Fjh+Tr06lWvWCzTnu1LCFkwWVRYCG8IG8npOBeRrRVD1JeT4pO5PM++LVTPUQXZSXJN91QQbRN3IkCTA6DHL8NcUTVjw69IbzEE26DrgT26DDSC/EVIoM5iBIBIBMnpO0Dc+Y64YexVVsllqNbNEkNRqEAgBlAIZRsJseZ3IxnZLIivTqPUINIwgTkfEGb2JAn0xc/tJ4kqZMLpku+mmfIDxEf10xSPklJW0gBxXtLn6WZHfuO61LU7tQhBU8g0TAjr164iyKCpSrM7AlddTz1OVAA6yFJgdTjfDeG1QqVK7IqtS7sS66vGpCeEXG4xnZ6rRpoKlWo6sHEoKeoeEWJuBMk/LCSVqx00norZoM6UioXvCwiS0MvLUIgjceeLvFMgzoyEgnWAsyDqmmSBPKLDEnDzkaZpzXzBCHYUwksRFjqsPXrvgjxjSH7yK4ULqDDu4OqRYiRMefPA+KuxW7fRx2c4mBRWnF3Z0N5mKRYEdL2jAziWTD0KpKk6REj4gCeUb4tcLr0CKJWnUu7FSzgaSSyksBYi31xH9vqKS1LSoIMpqJMCfET5tcYN6C/wCO1qhO4QLDCnLEE3mN/MGRjMVs5QepUZSWcoFBJMmTc/WcZiDZqitdlrh1bSpVz4AJIEHxN5kb7CRt54l4dmAF0DUJpeH+JWVptykmPLAbKVn7uUDE/CfDqY6lvpF4AUTPIT1wTylQadS/EBpX1P5WGLSdIjBcmVq1GagXUBLCSdhJ54ZaGdFRNNgcvTawk3YFQZ9HY4WUpIzHvELU9JZtL92VAElg0G4w0niVFsozUQfiRDrEOQF1DvACRNztEwLYP8AwbY0/kkhD4rqloBOoEgbyR09pPtgdwlYnnaP698MD03fvMxJHdA6YFyxt7KsyT6Dnhayb6CfT6i+OxfCg5tSob+E1AKdRokqjAXtM2JH8M/PFBM051SQVZtZ66iCD6cziTg2VNSlUYAErTJuxUHxKYnYtAMKcbzWZVqKBZmdRkiYgbgDqTecFLdkZvQN4PmHp5mFUut5Xy5x0tg3kc0z1AyIoYp3VuRa7N8pv54pUcqVanUNkdX1E8wGGoDrAt74LZLLvrdqY8XhdqllVTMlZ6BfnO22Ek7djRSUQ1xTILXqa6GnXAPeM2ldo1XHK5nzU4q5vIvUJy2UQFVEO4jxAMJdjvBfVgVXz9Wu60mZu71Saac4uLHZRAMcx0wXy1YUq9crOhMqGO4lzqjbcyw64LZ1NeRSrZWACW8bux2MWMCOZnecPfH660qSUwSQgj3Zb+tpM4VKGRNZoDIoUFwNYaVXTMBRItyON8YzDrTBIN2Mk9f6/DCZLqvuTy2oNgbM1NVRm5AAfgMWuxGX7zO0RGzs3/xBxxwThbVqdQoCWBWQBJgnf64M/wBnGXK1qtQ/8qlU+ZaPyOKRVKjI17YmcczhWpI82AN5Jdivri6MzGe1GwqICf8AEv8APAqopbP0k5Iaa+4WT+BxLnWvl260vqGwkVVgfg3xEE1WI3M7GDy2I254q51z3c+GVCbACSDzAJvPvbFzNAkswIFpk+YAHrfEPZ/IqzlHZ1VoPgQuzcwFAsD5nbBRpxL22B2yb1StQkBWf4mMSZvAmcHB2Ypll7zOKyqGIpUlZ9LNuSxKqLgddsNFHJ5PL1FQU61SoAAlFjcWnxuJid9I2m+B9XtXTLaWKZaisSKSgPBMQkiWM7xGKppaHabFbjPCEpkBC0PbxlbQtzCi0+pw09ms260aa+E65KTFmZjYzY2N/KcC+1DZeoinLo6KNUmrOpmgHmZKwDyGB3DM4Rl0J+7ZR57Ak9cI4ty/Q3Kono3BeGU+7alQbwq7a2FtTz4j/CDMYQ/7R8/FVKOvX3BII6aghj2A+uI+G8efKhqib/CAf6+uFJsxqLM0lixLG5LEgX8ySDbrizjolCWxq7UrKUgE0woIP7a6RDDy1asW+ylBq2pRVddXi7sGznUeRI5XJucQ9p+FPlxQRh/yEhhsTeYPOJjFvs5SQIXaBo0kMfu+LfpJsPWMTdJUx73aO6WRdqpp0x3mnxMNvvW8PMQBe3PGPlayh6RLgG4pnm2wC/MSbWne2Lef4vVp0adJszR1EH9JZiin4QzeWxG+x5YiyfB2fVVdgadL46ttLDTJOmQacxAa++F43oZOnZjsqGigIXQdOsjey3tci079cF6OThabaqZVUIZR8RYkiXv6Qf54HDI+IJmGIIk60YRH3dQ5qVIJ6eeJeGq9KvXZqgKUgQUMwdTAhl5YHXYexXXJVsw1SpSbTLtN262+EHG8NOW4jUUuKdYUiXLuq09V2gxIIiBaPXGYRDuwFw3Lto73xKq0o8EhjaJJt4eUwQbjliWkgp0qTndlep7LCj8CffA3ihq0ySVqKzJAMEeDcAE/EIOw2vI2wb42gVqNE3006dMgW/eYeXxYZxfE6Etg6ll07uqKgJdSulZgQ3ilvLG8nlwUaBpUkamS6mBcqTuQTE9bY4zGp8xmUXe0DnKC0ddovynFrhudGhkKaXG/K4IkERMwTeemCn7aDL52Q5SoTls4YC0+7VKYm/xgwBuZBlm6xc2GFFN298HU4kBlKyTH6U26r/uuF6lUhCeZ29Th49E5PbYxdns0/dsgZgsyyyNMWEvqtA+eNZ7uUaEYQbeQ2sDz2tgLktoPWTibNvJW/wAAmI2kgxPMxGGEewvk6TViU1E6AAg2AkyZOygkb4MUqdDKgozNXc+JlUhKQ/icgl7/ALMDlgBm6WYI8GhKVySjAO17kyPP0wW4Dw7LqAlRmc1FYOLyniWJIJkt18jgcUkHlbo64r2kdiRpyy61KnukgqDAgsbyRviKnnKmWKGvopVplYGpgkeHXBEljBA6C9jjfC61HLkswBrhtNMEWpLN2IPxVJJjXyAtivUzjVajkd2dQKs7JqYG9y8kBz5gnaAMdxsHOtHOXC18xKNBCWUqF1a2jwqswALmTuRjrtqSKip91VGkTy/oYJcA4QtArWJJZSC7tICpqIsD1Mc+vLAPtVmdVYkgBrc8Tq8hP1L/ANOvuTcLaoMqwVmANRSoBMFh088NXZykFoZx/wBqppk8+Z/zYW6eaC5Wkg+JixB6eIgn1i2DuT8HD8uvOtWLnzGogYHLbZOTVKKK+Voz3FbnWrZiqf4VWFwNdvBS6hnHtbDJSphUp0yYalQqyOhZwI+XTrgFWyBOWNUQND36kmBHtE+56YKGnDQZyPA2q0C8gAowE9QZB+eKg42uSqVmoqCvdqOtxuYm/mMUqrVu7VwZEQBqgc7NyE3xXp6VqEVEcArZZlo02vFx7bYVNPaHwu1R0udrVWaojlajzocmCAyx7WJ+mKdLPVaJWnSTWY8YsJ3JIJ233wWzLfo1Agx41CxZdiGAiLCYwM4hwcgo5IdKqxaY5+HqIIv/AKYoqZd9bK2d4gKngLOHY6YZyQoPTcbWkHGcUJVEWI5wOQ2H54IZsB6Wk6Q1Ng0A89rTcm84rcUANVhFkASfMDxfWfnh9J6J91ZVThpqU2ckaaYkgmLdf688VKdOcuxCgMGR6R8lkFfQhp9RifK8YOipl9BZahBJBg6V5GeuJOM5+pVTUKAo0wAoKKY6QW2mPfHJy8g0T8Z4s9SjRV3B8T6ABsGK/SRboMMPCcpRp5EVKxdhW10xSUxIDbTyM3nljz3vmd0BNqagC3Idep88eg9nNTIEW9iygQSeoA5N5b7Y5KjmUM3le9oimqLTg6gIDarlrtvJm58sE8nSFLLs+lVeqdOoKbgQWkA35D1xvM1I1EEjoI22Fz6z8sSVFcRpJgIFVJkADcCxOpiTJ54F7oZrQIz1eot1c6tQZg1yywBEMDaFjFu7UK9QqVVzTI1RIYGNO1xAn2xLlKUks1j4Q0gAi7wL2vY9bDri5XpsaaJJKvVQEb21AW9jv5YWVUGD2L/GeKimy6J8SybkX2/KZxmKj8DfMV64BEU3KyWUcza55CMZhaH0HuB9s6mZdaGYo0Wy/hVF0sW1AG5bVaApYmOgxxkcu2YzqVCDpFTVOoEFRLbDa4A9MUeyWVRaLVmcAw3tq8I99498H+x/DUR61emTpcaAsQAQCWIHLcbYo2mTWrAGSy5q5jMMGVB3hJZjpEM0R6mcSVtDZuo2rwBWAIWNZ0kAR9SegOJuGOtNqmoNq1OCAdjJANwVJ3iRgPxrNGQqbjfynl6k3J8hiSkui/G3y8AarU/Wr95iQOl/98TZXgo74pq1BaDknkrEQPW5AxG1E87sTJ/LBnIU6a5atVqFu9du7QA8okk+Qt8sPCVbFyR6AmWUWmbwD6Tc4iRgS7ci1vITb3jEfF3KKANxv532+uMB/Rz54ftWRl9hw4UKbupFIzpGohXIJ/eloNukY6zzfp9ISiRpkMkgnyIJMemCPDOG1BS7uouVoAqBqJZnOofFqU6UY7wMRV+ydHLgkZpGqldKiSSLdWj1ucLSoKeyvWRTUZDujFgrGNWo6gQBZhB59Maq53uxTUAE1CTCxIHLyHi5AzETgXnMjmywrBS8iJBE2GnadoHLEuUpVKzA6TKbahGmSF8J94wHJJB4JvQ7ZR1fLJRfSqv8ZMXhvqLbW54Se1uSVazkbl7E8xtsLbYv5/Uwqd2XC01CKETUzS0EjkOZ9sUeNNNRd7Ku/wDCPzwmN0uTIerXSRG+XnLh/wD2+XkZFh6sMF+L1Si5ekd8vlxq/j7uT9Thu4JwSnS4erVR4qoDsCBZBePKQB88edcRzBqGs5Nyjt6yw2+eBKLVfkS056/BY7DZauwMJrpMNJbUCQQykgDVP3emCPEyyJoq02RnqkCTMoNJLRy+Ij2OIeBaqeUSopjTWludmDA+sTOIM/mTmUNQBmYBxAEwGchTPKFBt5jzwzaNSi2zXAc5rNOluDVkHytvizk81Sq5yopcrqZaaNHKQOoiYwI4YhpCm4IiVnyInn02kDF7stlGFZoHgTuzUZhsTcQD+8ZHvjlUehIwpDJxmjTIJYqqA92ebOFDRHPcKbg7YWMm9PUXXUumWWpzA2gjmeQjcmMW+03DqbOWNaCDACwSQbkzJjptheAqaoRiL2g2t64ZKyl0Sh2euoadfeKXnkB932G+KufzDaXk2Zifc7/O2LPDW7sunMKWJO7GCJ9JO469cbzbUxQMiWLrc+QYwB02wy0K3YU/s64MKtQs6yrQsHpuf/H64k/tX7QAsMjQAWjQI1gR4m2HsPx9MMf9nNAfZ+8Y6QZgm1yb/RQMeZdqCPt1cCCA+meR6/U4XHJts5xRX4chs3U49G7NcBqTSrUYVjpN9mIJmQLzFrdB0wgUqgDKto/nh04ZxKo1OpSB0JTgtKyYIgFCxAknl5Ye92K0MfbGiV/Tqo7tTNRVj4h6G3p74XMtxJnzLtQlqDrLBdIKEJAF26iN8S8CyBdKhpVarBYOmoFVWAEnQq2BHQC/PG8nwYVK4NEIo0/qjMPPxX25k9em1lbT2hk60yxkA7alKMq1KqhRIkQomfQydzscEuJOtOosgmAtQegkADy8K+84oZPOiimnSXq6mVGUHSDdTLbMQsm3TECZhq2Yr1H2UBUUC0K689hYf9xxGUx8cW9sBDMBS7uQve1GcW9ByNtsZiLtXpZwoWyFxAk3LEkn5x7YzBonLOk6JuF5ZUyys9SkBrD1EYku++gKo3AUyf4vLDPwTjQsi01WmYiJ1SfESRtGwmTvyx5zS4hocM6q5Yx4rgG2w28r4euIcSSmjKiL3tRmlgAIUQLkX5WGLUlug1ekwRnuKam8ASakssE7G8kHmZAt52vgNmGIpipAg1IsZmFBP4/XFrKkd6EWnTckg1NaqRAMtINpjb1xf44qqwpIANGpRYbsZPyX8sTlS3XZZcm+KfQBFdSW3jrFoAB69DPzxe4xx2nWqU1pq+imoQEqATpmSQCRePoMXs7Uy2VNMVEu2nUoUeGiFE6gd2qwJHJDHOMAq1VGzDOqKqyzBVAAWQdgPXFElVE5OTdgXMZosWPLl5HcfhiY1hoAva/K9j57Yzh2X1wqgSVtPXlflHXFj7Pp8J0MQYJW4O+xtI88V10Q2MfCe0ep1p5kswZwVICySCBs7BRawmMUc9xHvm71mAAeFULMDwkuwsIEgcyYNoxVzHDWpVFNQq2u45wLEAyL898RcYztA1iKLFF8RdmQXJP3Yn0I22wOEZMZTlEuNxCszaFdiqsY8QAv4iwGq0i8YbsnmjRo08sSrVK9R7zIXSxEluc6CB1jCxlUoOFq98SoJZqSoF13Eg6YA1aQCTNhacX+HmvXrLUdFekXOpVCwghrBB8Ikm8XJJ54nKMboe5VbYS4LxOvkiToU0nq+LxKREOJvJEaCfY4oIe+zaGoAqPUIYhpAACkH6x6kYwZ1qJqCpSRaWpioYKwcFXFkgwACfFY8rzGGnsNkqVZBVCKUZAqyosLFzF7wqgeZGElSpJEctyOO1nGq1bLU1RAneEqAp2CM4Kknbwrr9iOko2TDNrLAeBXHT7p/qMPdeqtWtmUVVAphCsAeEuXkjoSDJ9TgV2oy1FSKdIEVKgOq9jMLPrc3w83asjD50UKtcpQp0lE6k8XLoLe84gyNZFD0gSEfRqIHJQxc22sSB1JGNVMwGUtzaqQB0VVm3qWHyxC/C3VO8Y6VPhUTdgYLCBeIi8jniXFNG9OmF+KZqnrWhTAamEM95bRqEi/7QgG/XFCpxlVescuoAfSAW8RWBy1W358uWBpWxn36/1FsQLl6rKzojFAbsBYe+H40tip2TJV1MASSWN+t/65YIZyktCoEWojNEnSQdPkTtPkNsAsxQqBSVDDq22DnAuzDrUUV5TXTZqQkDxBSfF5EWj0wVVBemdZ/Ms9FXgBaad2TaWYspm3LSv44Vs1mS3gvpG0R7m/yx6Dxvh9NclQUAKIJJIILFabsSYufHYSdgNsec5BNbAHAj1YHs9d4Q1LLcLp1q06Up2TkTyHmSd/fHlXFtLaKoaWqgvVWI0uWkxbYgggcsOf9oeYKUctlh8KIrHpqIP1/n54SaLjQwi4iJvG8j0g/TC4nStBomy2W116AIDBjJE8lN5ja344b8vnEGirmDTRWTvCCPvXgL0tJj08sBOEcOTSKxMHYmdlF2MRay++KtDKfapLeFmZo5kdAOVoA6XOLqm6Ju0hoyHHQyBgUpCox0U4WoSY5hrLK7xHK+L1OjLx3qozDUlyNrkg3035Tzx59luH92fGwWqDIUHSykGzDkfQxthhyHc91TSrVK16eoq1PSCVY7FYvebmJEDAlGMdomsniQ35NHFI1e7djDKGEaACsDQJsLjYSScJucz5o5pQX103GoKIWDJ1UzG4YA3PPDtw3ja06CUWLVKLyo2kCSCVI2AaRHUGOmA3HuDpUSq2hNIpT303bTddK8mEAH5TiMaT67L06oEf8S01KsLTZS8rq2g3sDMeeMwL4NmaIDDNKQ4jr0vtjeK8GiDp7BeW+Kn/ANQf5hhmr/r39T/mbGsZgy8F4ef4LPCf+f6N/lXEHHf7y3oP/rGMxmJZfBXD8mAv7SP77V/6if8A1LjjLfFV/hP4YzGYqukRfkqcG3Hp/LBLiv68+q/5MZjMHyJ4R3n/ANcvphWr/Gf+ofxOMxmGx9iZOgzwXYfw/wA8HOD/AN4o/wAf54zGYk/9xlX/ALSDfHf/AFMfwUvzw/8ACfhf+Bv/AM8ZjMB+CMu2JnBf7zxD+Kl+BxQ4h/faX9c8ZjMB9IlH5gGl8K/x1P8ALSwydoN6f8LYzGYWPaNr8i7mfhw9cL/9Gf8A6Y/zDG8Zik+gRE3jv9yqYZO2m2R/iX/6jjWMxOP/AKUmF+1P92o/9H/88eR8A+JfUfljeMwY/FiDZ/aX+sH+H/KMJlHnjMZhcXwQz8hrKfqa/wDAf8j4zgXw+4/HGYzFl5Jy8EnaH++0/f8APGuHfE3o354zGYMujLk+Qxr/AHSh/wBOn/kqYnyX92P8f5YzGYn4RsfbEztN/e6/8Q/yrjMZjMajMf/Z"/>
          <p:cNvSpPr>
            <a:spLocks noChangeAspect="1" noChangeArrowheads="1"/>
          </p:cNvSpPr>
          <p:nvPr/>
        </p:nvSpPr>
        <p:spPr bwMode="auto">
          <a:xfrm>
            <a:off x="155575" y="-1112838"/>
            <a:ext cx="31432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112823"/>
            <a:ext cx="3774858" cy="279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42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80920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Фінансові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витрати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боротьбу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із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природними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катастрофами 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будуть величезними та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вплива</a:t>
            </a:r>
            <a:r>
              <a:rPr lang="uk-UA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тимуть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економічну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ситуацію</a:t>
            </a:r>
            <a:endParaRPr lang="ru-RU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uk-UA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наприклад в Японії)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  <p:pic>
        <p:nvPicPr>
          <p:cNvPr id="5122" name="Picture 2" descr="http://21region.org/uploads/posts/2011-03/1299918906_013gsrw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96" y="2400106"/>
            <a:ext cx="5867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10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4708"/>
            <a:ext cx="83529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          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Підняття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світового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океану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спричинить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затоплення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прибережних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територій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тому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витрати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пов’язані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із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забезпеченням людей новим </a:t>
            </a:r>
            <a:r>
              <a:rPr lang="uk-UA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необхідністю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захисту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прибережних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смуг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втратою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водно-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болотних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угідь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береговою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ерозію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проникненням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соленої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води у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ґрунти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підземні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води. </a:t>
            </a:r>
          </a:p>
        </p:txBody>
      </p:sp>
      <p:pic>
        <p:nvPicPr>
          <p:cNvPr id="6146" name="Picture 2" descr="https://encrypted-tbn2.gstatic.com/images?q=tbn:ANd9GcSjeHMoe5qb6Vebje5cc49N5WniYLQwLl62Cd38MAugaXVoWZ1J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442" y="270892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7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1179" y="234888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ДЯКУЮ, ЗА УВАГУ </a:t>
            </a:r>
            <a:r>
              <a:rPr lang="uk-UA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</a:t>
            </a:r>
            <a:endParaRPr lang="ru-RU" sz="48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0320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181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2014-03-18T15:40:33Z</dcterms:created>
  <dcterms:modified xsi:type="dcterms:W3CDTF">2014-03-18T16:34:34Z</dcterms:modified>
</cp:coreProperties>
</file>