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09" autoAdjust="0"/>
  </p:normalViewPr>
  <p:slideViewPr>
    <p:cSldViewPr>
      <p:cViewPr varScale="1">
        <p:scale>
          <a:sx n="104" d="100"/>
          <a:sy n="104" d="100"/>
        </p:scale>
        <p:origin x="-115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ртинки\A_Dreamy_World\A_Dreamy_World_16th_by_grafixey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ЗАКОНи</a:t>
            </a:r>
            <a:r>
              <a:rPr lang="ru-RU" dirty="0" smtClean="0"/>
              <a:t> </a:t>
            </a:r>
            <a:r>
              <a:rPr lang="uk-UA" dirty="0" smtClean="0"/>
              <a:t>переможців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2097566"/>
          </a:xfrm>
        </p:spPr>
        <p:txBody>
          <a:bodyPr>
            <a:norm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Ста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ростіна О. С.</a:t>
            </a:r>
          </a:p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Карбівнича О. В.</a:t>
            </a:r>
          </a:p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 презентацією Константинової Л. М.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Tm="7563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dirty="0" smtClean="0">
                <a:ln/>
                <a:solidFill>
                  <a:schemeClr val="accent3"/>
                </a:solidFill>
                <a:effectLst/>
              </a:rPr>
              <a:t>Світ навколо нас такий, як ми самі;</a:t>
            </a:r>
            <a:endParaRPr lang="ru-RU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Перш за все – розберіться в собі.</a:t>
            </a:r>
          </a:p>
          <a:p>
            <a:r>
              <a:rPr lang="uk-UA" dirty="0" smtClean="0"/>
              <a:t>Полюбіть себе.</a:t>
            </a:r>
          </a:p>
          <a:p>
            <a:r>
              <a:rPr lang="uk-UA" dirty="0" smtClean="0"/>
              <a:t>Зосередьтеся на самих кращих якостях людей.</a:t>
            </a:r>
            <a:endParaRPr lang="ru-RU" dirty="0"/>
          </a:p>
        </p:txBody>
      </p:sp>
    </p:spTree>
  </p:cSld>
  <p:clrMapOvr>
    <a:masterClrMapping/>
  </p:clrMapOvr>
  <p:transition advTm="10235"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1214422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uk-UA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Відчувайте відповідальність за відносини з оточуючими:</a:t>
            </a:r>
            <a:endParaRPr lang="ru-RU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3143248"/>
            <a:ext cx="8229600" cy="470916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endParaRPr lang="uk-UA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endParaRPr lang="uk-UA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Часто ми самі є причиною негативного відношення до нас людей.</a:t>
            </a:r>
          </a:p>
          <a:p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Значно простіше змінити свої критерії оцінки людей, ніж їх самих.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ransition advTm="11234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Працьовитість важливіша за здібності: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endParaRPr lang="uk-UA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endParaRPr lang="uk-UA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Будь – які досягнення – це в першу чергу результат праці.</a:t>
            </a:r>
          </a:p>
          <a:p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Якщо у вас є рішучість та витримка, то завжди знайдеться шлях, що веде до мети.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ransition advTm="10234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uk-UA" dirty="0" smtClean="0"/>
              <a:t>Прощайте: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endParaRPr lang="uk-UA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Прощення – це найвища форма уміння віддавати і ділитися.</a:t>
            </a:r>
          </a:p>
          <a:p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Ми повинні прощати всім – собі, батькам, друзям та іншим людям.</a:t>
            </a:r>
          </a:p>
          <a:p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Прощайте собі всі помилки і дурощі.</a:t>
            </a:r>
          </a:p>
          <a:p>
            <a:pPr>
              <a:buNone/>
            </a:pP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ransition advTm="11391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Висновок: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Можна вважати, що людина добилася успіху, якщо вона добре жила, багато сміялася і любила.</a:t>
            </a:r>
          </a:p>
          <a:p>
            <a:r>
              <a:rPr lang="uk-UA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Якщо вона заслужила до себе пошану розумних людей і маленьких дітей.</a:t>
            </a:r>
          </a:p>
          <a:p>
            <a:r>
              <a:rPr lang="uk-UA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Якщо вона бачила в людях найкраще і щиро ділилась найкращим в собі.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6109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71678"/>
            <a:ext cx="9144000" cy="192882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 моменти прийняття рішення</a:t>
            </a:r>
            <a:r>
              <a:rPr lang="uk-UA" dirty="0" smtClean="0">
                <a:latin typeface="+mn-lt"/>
              </a:rPr>
              <a:t> ми визначаємо власну долю.</a:t>
            </a:r>
            <a:br>
              <a:rPr lang="uk-UA" dirty="0" smtClean="0">
                <a:latin typeface="+mn-lt"/>
              </a:rPr>
            </a:br>
            <a:r>
              <a:rPr lang="uk-UA" dirty="0" smtClean="0">
                <a:latin typeface="+mn-lt"/>
              </a:rPr>
              <a:t/>
            </a:r>
            <a:br>
              <a:rPr lang="uk-UA" dirty="0" smtClean="0">
                <a:latin typeface="+mn-lt"/>
              </a:rPr>
            </a:br>
            <a:r>
              <a:rPr lang="uk-UA" dirty="0" smtClean="0">
                <a:latin typeface="+mn-lt"/>
              </a:rPr>
              <a:t>Не бійтесь приймати рішення – правильне рішення може змінити ваше життя назавжди.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advTm="10594"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Постійно навчайтесь і ростіть.</a:t>
            </a:r>
            <a:endParaRPr lang="ru-RU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endParaRPr lang="uk-UA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endParaRPr lang="uk-UA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>
              <a:buNone/>
            </a:pPr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 Навчання і ріст – це невід'ємні складові сенсу життя. Ніякі чудеса не можуть нам дати того, що ми можемо добитися за допомогою постійного навчання і росту. 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ransition advTm="105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Свідомо підходьте до кожного прожитого дня: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uk-UA" dirty="0" smtClean="0"/>
          </a:p>
          <a:p>
            <a:endParaRPr lang="uk-UA" dirty="0" smtClean="0"/>
          </a:p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Складіть свій режим дня та намагайтеся максимально дотримуватись його.</a:t>
            </a:r>
          </a:p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Шукайте сенс у кожному прожитому дні.</a:t>
            </a:r>
          </a:p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Здобувайте нові знання кожної хвилини.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Tm="10407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463"/>
            <a:ext cx="9898063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Особистістю можна стати тільки в процесі праці:</a:t>
            </a:r>
            <a:endParaRPr lang="ru-RU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Якщо ви хочете для себе кращого життя, почніть старанно працювати, і якнайскоріше.</a:t>
            </a:r>
          </a:p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Головне – ніколи не опускати руки.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Tm="10844"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4412" y="-214338"/>
            <a:ext cx="12192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Вчіться долати труднощі: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Створіть імпульс руху – єдиний засіб , що дозволяє справитись з труднощами.</a:t>
            </a:r>
          </a:p>
          <a:p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Щоб додати постійний характер імпульсу руху, необхідно розвинути в собі дисципліну.</a:t>
            </a:r>
          </a:p>
          <a:p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Сильна самодисципліна потрібна тільки для короткого перехідного періоду, поки у вас не сформуються нові звички.</a:t>
            </a:r>
          </a:p>
          <a:p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Діяльність, яку ви засвоювали з використанням залізної дисципліни, перетвориться для вас  на задоволення.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ransition advTm="9906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463"/>
            <a:ext cx="12336463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Піклуйтесь про власне здоров'я: </a:t>
            </a:r>
            <a:endParaRPr lang="ru-RU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endParaRPr lang="uk-UA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endParaRPr lang="uk-UA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Постійно укріплювати своє здоров'я не тільки можливо, але і необхідно.</a:t>
            </a:r>
          </a:p>
          <a:p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Якщо вчасно не піклуватися про важливі речі, то рано чи пізно доведеться приймати екстрені заходи. 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ransition advTm="11031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Виховайте в собі самодисципліну: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 smtClean="0"/>
          </a:p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Давайте самому собі якісь доручення, і слідкуйте за їх виконанням.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Tm="10844"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Давайте людям те, чого вони потребують: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uk-UA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Якщо поставити собі питання, чого більше всього потребують люди, то найточнішою відповіддю буде, мабуть, любов.</a:t>
            </a:r>
          </a:p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Вона спрощує наші взаємини з тими, хто нас оточує, як ніщо інше. З її допомогою швидше вирішуються всі проблеми.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1750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219</TotalTime>
  <Words>454</Words>
  <Application>Microsoft Office PowerPoint</Application>
  <PresentationFormat>Экран (4:3)</PresentationFormat>
  <Paragraphs>64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ЗАКОНи переможців </vt:lpstr>
      <vt:lpstr>В моменти прийняття рішення ми визначаємо власну долю.  Не бійтесь приймати рішення – правильне рішення може змінити ваше життя назавжди.</vt:lpstr>
      <vt:lpstr> Постійно навчайтесь і ростіть.</vt:lpstr>
      <vt:lpstr>Свідомо підходьте до кожного прожитого дня:</vt:lpstr>
      <vt:lpstr>Особистістю можна стати тільки в процесі праці:</vt:lpstr>
      <vt:lpstr>Вчіться долати труднощі:</vt:lpstr>
      <vt:lpstr>Піклуйтесь про власне здоров'я: </vt:lpstr>
      <vt:lpstr>Виховайте в собі самодисципліну:</vt:lpstr>
      <vt:lpstr>Давайте людям те, чого вони потребують:</vt:lpstr>
      <vt:lpstr>Світ навколо нас такий, як ми самі;</vt:lpstr>
      <vt:lpstr>Відчувайте відповідальність за відносини з оточуючими:</vt:lpstr>
      <vt:lpstr>Працьовитість важливіша за здібності:</vt:lpstr>
      <vt:lpstr>Прощайте:</vt:lpstr>
      <vt:lpstr>Висновок: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ЗАКОНЫ ПОБЕДИТЕЛЕЙ </dc:title>
  <cp:lastModifiedBy>Maksim Kitskaylo</cp:lastModifiedBy>
  <cp:revision>22</cp:revision>
  <dcterms:modified xsi:type="dcterms:W3CDTF">2018-09-15T11:06:26Z</dcterms:modified>
</cp:coreProperties>
</file>