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71451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Презентація </a:t>
            </a:r>
            <a:br>
              <a:rPr lang="uk-UA" dirty="0" smtClean="0"/>
            </a:br>
            <a:r>
              <a:rPr lang="uk-UA" dirty="0" smtClean="0"/>
              <a:t>на тему:</a:t>
            </a:r>
            <a:br>
              <a:rPr lang="uk-UA" dirty="0" smtClean="0"/>
            </a:br>
            <a:r>
              <a:rPr lang="uk-UA" dirty="0" smtClean="0"/>
              <a:t>прості механізми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286124"/>
            <a:ext cx="3200400" cy="17526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Підготував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учень  7-А класу</a:t>
            </a:r>
          </a:p>
          <a:p>
            <a:r>
              <a:rPr lang="uk-UA" dirty="0" err="1" smtClean="0">
                <a:solidFill>
                  <a:srgbClr val="FFFF00"/>
                </a:solidFill>
              </a:rPr>
              <a:t>Шкадар</a:t>
            </a:r>
            <a:r>
              <a:rPr lang="uk-UA" dirty="0" smtClean="0">
                <a:solidFill>
                  <a:srgbClr val="FFFF00"/>
                </a:solidFill>
              </a:rPr>
              <a:t> Володимир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Людина </a:t>
            </a:r>
            <a:r>
              <a:rPr lang="ru-RU" dirty="0" err="1" smtClean="0">
                <a:solidFill>
                  <a:srgbClr val="FF0000"/>
                </a:solidFill>
              </a:rPr>
              <a:t>постійно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прагнула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полегшити</a:t>
            </a:r>
            <a:r>
              <a:rPr lang="ru-RU" dirty="0" smtClean="0">
                <a:solidFill>
                  <a:srgbClr val="FF0000"/>
                </a:solidFill>
              </a:rPr>
              <a:t> свою роботу, </a:t>
            </a:r>
            <a:r>
              <a:rPr lang="ru-RU" dirty="0" err="1" smtClean="0">
                <a:solidFill>
                  <a:srgbClr val="FF0000"/>
                </a:solidFill>
              </a:rPr>
              <a:t>пов'язану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переміщенням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підніманням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важких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предметів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використовуючи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різні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механізми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9" name="Picture 5" descr="C:\Users\1\Desktop\image1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1337" y="3571876"/>
            <a:ext cx="4792663" cy="32861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Механізми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Механізми</a:t>
            </a:r>
            <a:r>
              <a:rPr lang="ru-RU" dirty="0" smtClean="0"/>
              <a:t> – </a:t>
            </a:r>
            <a:r>
              <a:rPr lang="ru-RU" dirty="0" err="1" smtClean="0"/>
              <a:t>пристрої</a:t>
            </a:r>
            <a:r>
              <a:rPr lang="ru-RU" dirty="0" smtClean="0"/>
              <a:t> для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.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: колесо, </a:t>
            </a:r>
            <a:r>
              <a:rPr lang="ru-RU" dirty="0" err="1" smtClean="0"/>
              <a:t>важіль</a:t>
            </a:r>
            <a:r>
              <a:rPr lang="ru-RU" dirty="0" smtClean="0"/>
              <a:t>, блоки (</a:t>
            </a:r>
            <a:r>
              <a:rPr lang="ru-RU" dirty="0" err="1" smtClean="0"/>
              <a:t>нерухомий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рухомий</a:t>
            </a:r>
            <a:r>
              <a:rPr lang="ru-RU" dirty="0" smtClean="0"/>
              <a:t>), </a:t>
            </a:r>
            <a:r>
              <a:rPr lang="ru-RU" dirty="0" err="1" smtClean="0"/>
              <a:t>гвинт</a:t>
            </a:r>
            <a:r>
              <a:rPr lang="ru-RU" dirty="0" smtClean="0"/>
              <a:t>, клин, </a:t>
            </a:r>
            <a:r>
              <a:rPr lang="ru-RU" dirty="0" err="1" smtClean="0"/>
              <a:t>похила</a:t>
            </a:r>
            <a:r>
              <a:rPr lang="ru-RU" dirty="0" smtClean="0"/>
              <a:t> </a:t>
            </a:r>
            <a:r>
              <a:rPr lang="ru-RU" dirty="0" err="1" smtClean="0"/>
              <a:t>площина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1\Desktop\img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71612"/>
            <a:ext cx="4038600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197361"/>
          </a:xfrm>
        </p:spPr>
        <p:txBody>
          <a:bodyPr/>
          <a:lstStyle/>
          <a:p>
            <a:r>
              <a:rPr lang="ru-RU" dirty="0" smtClean="0"/>
              <a:t>Колесо  — </a:t>
            </a:r>
            <a:r>
              <a:rPr lang="ru-RU" dirty="0" err="1" smtClean="0"/>
              <a:t>простий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перетворення</a:t>
            </a:r>
            <a:r>
              <a:rPr lang="ru-RU" dirty="0" smtClean="0"/>
              <a:t> </a:t>
            </a:r>
            <a:r>
              <a:rPr lang="ru-RU" dirty="0" err="1" smtClean="0"/>
              <a:t>поступального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 в </a:t>
            </a:r>
            <a:r>
              <a:rPr lang="ru-RU" dirty="0" err="1" smtClean="0"/>
              <a:t>обертовий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C:\Users\1\Desktop\1291471223_koleso-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00240"/>
            <a:ext cx="3571900" cy="3643338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2928926" y="0"/>
            <a:ext cx="2857520" cy="178592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Колесо</a:t>
            </a:r>
            <a:endParaRPr lang="ru-RU" sz="4800" dirty="0"/>
          </a:p>
        </p:txBody>
      </p:sp>
    </p:spTree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Важіль</a:t>
            </a:r>
            <a:r>
              <a:rPr lang="ru-RU" dirty="0" smtClean="0">
                <a:solidFill>
                  <a:srgbClr val="FFFF00"/>
                </a:solidFill>
              </a:rPr>
              <a:t> — </a:t>
            </a:r>
            <a:r>
              <a:rPr lang="ru-RU" dirty="0" err="1" smtClean="0">
                <a:solidFill>
                  <a:srgbClr val="FFFF00"/>
                </a:solidFill>
              </a:rPr>
              <a:t>тверде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тіло</a:t>
            </a:r>
            <a:r>
              <a:rPr lang="ru-RU" dirty="0" smtClean="0">
                <a:solidFill>
                  <a:srgbClr val="FFFF00"/>
                </a:solidFill>
              </a:rPr>
              <a:t> (стержень),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може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обертатися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навколо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нерухомої</a:t>
            </a:r>
            <a:r>
              <a:rPr lang="ru-RU" dirty="0" smtClean="0">
                <a:solidFill>
                  <a:srgbClr val="FFFF00"/>
                </a:solidFill>
              </a:rPr>
              <a:t> точки (опори). - </a:t>
            </a:r>
            <a:r>
              <a:rPr lang="ru-RU" dirty="0" err="1" smtClean="0">
                <a:solidFill>
                  <a:srgbClr val="FFFF00"/>
                </a:solidFill>
              </a:rPr>
              <a:t>застосовується</a:t>
            </a:r>
            <a:r>
              <a:rPr lang="ru-RU" dirty="0" smtClean="0">
                <a:solidFill>
                  <a:srgbClr val="FFFF00"/>
                </a:solidFill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</a:rPr>
              <a:t>підйому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вантажів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 descr="C:\Users\1\Desktop\7f_s_u2015_45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928802"/>
            <a:ext cx="4500594" cy="3786214"/>
          </a:xfrm>
          <a:prstGeom prst="rect">
            <a:avLst/>
          </a:prstGeom>
          <a:noFill/>
        </p:spPr>
      </p:pic>
      <p:sp>
        <p:nvSpPr>
          <p:cNvPr id="7" name="Волна 6"/>
          <p:cNvSpPr/>
          <p:nvPr/>
        </p:nvSpPr>
        <p:spPr>
          <a:xfrm>
            <a:off x="2285984" y="142852"/>
            <a:ext cx="4572032" cy="164307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 smtClean="0"/>
              <a:t>Важіль</a:t>
            </a:r>
            <a:endParaRPr lang="ru-RU" sz="7200" dirty="0"/>
          </a:p>
        </p:txBody>
      </p:sp>
    </p:spTree>
  </p:cSld>
  <p:clrMapOvr>
    <a:masterClrMapping/>
  </p:clrMapOvr>
  <p:transition spd="slow"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8868"/>
            <a:ext cx="4038600" cy="3697295"/>
          </a:xfrm>
        </p:spPr>
        <p:txBody>
          <a:bodyPr/>
          <a:lstStyle/>
          <a:p>
            <a:r>
              <a:rPr lang="ru-RU" dirty="0" smtClean="0"/>
              <a:t>Блок </a:t>
            </a:r>
            <a:r>
              <a:rPr lang="ru-RU" dirty="0" err="1" smtClean="0"/>
              <a:t>являє</a:t>
            </a:r>
            <a:r>
              <a:rPr lang="ru-RU" dirty="0" smtClean="0"/>
              <a:t> собою колесо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жолобом</a:t>
            </a:r>
            <a:r>
              <a:rPr lang="ru-RU" dirty="0" smtClean="0"/>
              <a:t> по колу,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(</a:t>
            </a:r>
            <a:r>
              <a:rPr lang="ru-RU" dirty="0" err="1" smtClean="0"/>
              <a:t>жолоб</a:t>
            </a:r>
            <a:r>
              <a:rPr lang="ru-RU" dirty="0" smtClean="0"/>
              <a:t>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каната, </a:t>
            </a:r>
            <a:r>
              <a:rPr lang="ru-RU" dirty="0" err="1" smtClean="0"/>
              <a:t>ланцюга</a:t>
            </a:r>
            <a:r>
              <a:rPr lang="ru-RU" dirty="0" smtClean="0"/>
              <a:t>, </a:t>
            </a:r>
            <a:r>
              <a:rPr lang="ru-RU" dirty="0" err="1" smtClean="0"/>
              <a:t>ременя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C:\Users\1\Desktop\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643182"/>
            <a:ext cx="3143272" cy="2928958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2357422" y="142852"/>
            <a:ext cx="5143536" cy="23574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800" dirty="0" smtClean="0"/>
              <a:t>Блок</a:t>
            </a:r>
            <a:endParaRPr lang="ru-RU" sz="8800" dirty="0"/>
          </a:p>
        </p:txBody>
      </p:sp>
    </p:spTree>
  </p:cSld>
  <p:clrMapOvr>
    <a:masterClrMapping/>
  </p:clrMapOvr>
  <p:transition spd="slow"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рене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Похила площина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Похила</a:t>
            </a:r>
            <a:r>
              <a:rPr lang="ru-RU" smtClean="0"/>
              <a:t>  </a:t>
            </a:r>
            <a:r>
              <a:rPr lang="ru-RU" dirty="0" err="1" smtClean="0"/>
              <a:t>площина</a:t>
            </a:r>
            <a:r>
              <a:rPr lang="ru-RU" dirty="0" smtClean="0"/>
              <a:t>  — один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 </a:t>
            </a:r>
            <a:r>
              <a:rPr lang="ru-RU" dirty="0" err="1" smtClean="0"/>
              <a:t>сили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підняти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на </a:t>
            </a:r>
            <a:r>
              <a:rPr lang="ru-RU" dirty="0" err="1" smtClean="0"/>
              <a:t>висоту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C:\Users\1\Desktop\image27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14488"/>
            <a:ext cx="4714876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90</Words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 на тему: прості механізми</vt:lpstr>
      <vt:lpstr>Слайд 2</vt:lpstr>
      <vt:lpstr>Механізми</vt:lpstr>
      <vt:lpstr>Слайд 4</vt:lpstr>
      <vt:lpstr>Слайд 5</vt:lpstr>
      <vt:lpstr>Слайд 6</vt:lpstr>
      <vt:lpstr>Слайд 7</vt:lpstr>
      <vt:lpstr>Слайд 8</vt:lpstr>
      <vt:lpstr>Похила площина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прості механізми</dc:title>
  <dc:creator>1</dc:creator>
  <cp:lastModifiedBy>1</cp:lastModifiedBy>
  <cp:revision>5</cp:revision>
  <dcterms:created xsi:type="dcterms:W3CDTF">2016-05-24T11:58:01Z</dcterms:created>
  <dcterms:modified xsi:type="dcterms:W3CDTF">2016-05-24T12:37:50Z</dcterms:modified>
</cp:coreProperties>
</file>