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76" y="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8B31EA0-CE5C-4BD3-A517-56174D9D072F}" type="slidenum">
              <a:t>‹#›</a:t>
            </a:fld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8211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91ECB71-EAD6-4953-91E8-49D3D158DFE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9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ru-RU" sz="294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F64E36-E4FC-4389-B414-6996251800B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7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CA625E-53E5-4F8D-AEF1-F268ADDE82C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4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295DC2-3434-4E83-A5FF-250CE57D68A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6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FB4A6F-4D19-4B07-AECA-73AA493CB89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6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53E453-F66F-4DCA-A176-7DCD85494EE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07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DA7E76-AC7E-443C-ABBA-FD8E5457E2C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9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24038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824038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F9E4A3-4778-4081-A9C4-77C863485AE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981503-A9ED-436B-A221-5BD9CF84F41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329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39302F-305E-45EC-B03C-D81F31BF0AC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85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46DEF0-C6E4-4F4C-83CA-7EF8A60006D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19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4A3002-D08A-4A06-A64D-7A07601AF84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30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E46135-6D4F-4833-99B4-707C2F36259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149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C73720-24E7-488E-97E7-17934175F3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6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0A3C02-E951-4FE5-B4AE-27AF7AAB7B1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157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287338"/>
            <a:ext cx="2266950" cy="5921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287338"/>
            <a:ext cx="6653212" cy="592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9AF75-70F9-417D-8341-CA1092E84ED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92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D468FF-6839-48A5-8D53-11D15520414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93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8D9B73-5B1A-4668-BADF-48BA4C92F82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70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44EF7D-7B85-4248-9F25-7D5F6AFE579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3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25BE92-7282-47C6-89EA-05B204475E5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1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1E2093-5C49-49D6-9BB7-31583F39E17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30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6CB7A8-DFCA-40BE-BD5E-847C1D87483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20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0573EF-2762-4F0D-8949-F5EEE5DA027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33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70A76AE-1382-4DED-AEF6-ECF7F42F7E10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ru-RU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ru-RU" sz="34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ru-RU" sz="34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45000"/>
              <a:buFont typeface="StarSymbol"/>
              <a:buChar char="●"/>
              <a:defRPr lang="ru-RU" sz="304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75000"/>
              <a:buFont typeface="StarSymbol"/>
              <a:buChar char="–"/>
              <a:defRPr lang="ru-RU" sz="26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45000"/>
              <a:buFont typeface="StarSymbol"/>
              <a:buChar char="●"/>
              <a:defRPr lang="ru-RU" sz="21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75000"/>
              <a:buFont typeface="StarSymbol"/>
              <a:buChar char="–"/>
              <a:defRPr lang="ru-RU" sz="21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ru-RU" sz="21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ru-RU" sz="21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ru-RU" sz="21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ru-RU" sz="217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000" y="6886440"/>
            <a:ext cx="319500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E0CDAB1-2B36-4543-B4F5-D975102E076E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760" b="0" i="0" u="none" strike="noStrike" kern="1200">
          <a:ln>
            <a:noFill/>
          </a:ln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528"/>
        </a:spcAft>
        <a:tabLst/>
        <a:defRPr lang="ru-RU" sz="347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512000" y="1486800"/>
            <a:ext cx="8280000" cy="42012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400"/>
              <a:t>Презентація з всесвітньої історії на тему: «Масова культура початку 20 століття» 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                           учениці 10-А класу</a:t>
            </a:r>
            <a:br>
              <a:rPr lang="ru-RU" sz="4000"/>
            </a:br>
            <a:r>
              <a:rPr lang="ru-RU" sz="4000"/>
              <a:t>                          Бобкової Анастасії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>
                <a:solidFill>
                  <a:srgbClr val="000000"/>
                </a:solidFill>
              </a:rPr>
              <a:t>- У 1921 р. Бантінг і Бест уперше отримали інсулін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5999" y="1944000"/>
            <a:ext cx="6333120" cy="50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- У 1928 р. видатний шотландський бактеріолог Флемінг відкрив пеніцилін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0960" y="1728000"/>
            <a:ext cx="6989040" cy="525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76000" y="881640"/>
            <a:ext cx="9072000" cy="56703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 Науковий розвиток і пов'язаний з ним прогрес матеріальної культури у XX ст. зумовили багаторазове посилення єдності людської культури в масштабах всієї планети, а також поєднання двох протилежних тенденцій — з одного боку, зросли можливості людини, а з іншого — людина стала своїм власним заручником.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431280"/>
            <a:ext cx="9072000" cy="57787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u="sng">
                <a:solidFill>
                  <a:srgbClr val="990066"/>
                </a:solidFill>
              </a:rPr>
              <a:t>Модернізм і постмодернізм</a:t>
            </a:r>
            <a:br>
              <a:rPr lang="ru-RU" u="sng">
                <a:solidFill>
                  <a:srgbClr val="990066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-  (Перша пол. 20 ст.) об`єднує авангардизм — розрив з визнаними нормами і традиціями, бунт проти старих форм не тільки в мистецтві, але й у житті взагалі;</a:t>
            </a:r>
            <a:br>
              <a:rPr lang="ru-RU" sz="4000">
                <a:solidFill>
                  <a:srgbClr val="000000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- особливо цінується вироблення власного, ні на кого не схожого образу</a:t>
            </a:r>
            <a:br>
              <a:rPr lang="ru-RU" sz="4000">
                <a:solidFill>
                  <a:srgbClr val="000000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-(Друга пол. 20 ст.) -постмодернізм; не припинялося новаторство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7200"/>
            <a:ext cx="9072000" cy="180971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u="sng">
                <a:solidFill>
                  <a:srgbClr val="990066"/>
                </a:solidFill>
              </a:rPr>
              <a:t>Образотворче мистецтво</a:t>
            </a:r>
            <a:br>
              <a:rPr lang="ru-RU" u="sng">
                <a:solidFill>
                  <a:srgbClr val="990066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- </a:t>
            </a:r>
            <a:r>
              <a:rPr lang="ru-RU" sz="4000" u="sng">
                <a:solidFill>
                  <a:srgbClr val="000000"/>
                </a:solidFill>
              </a:rPr>
              <a:t>Сюрреалізм</a:t>
            </a:r>
            <a:r>
              <a:rPr lang="ru-RU" sz="4000">
                <a:solidFill>
                  <a:srgbClr val="000000"/>
                </a:solidFill>
              </a:rPr>
              <a:t> його зачинатель Сальвадор Далі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20000" y="1872000"/>
            <a:ext cx="4702320" cy="54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60000" y="-168120"/>
            <a:ext cx="9072000" cy="12481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його картини :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7360" y="864000"/>
            <a:ext cx="4499640" cy="36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999680" y="2951999"/>
            <a:ext cx="4864320" cy="3647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144000"/>
            <a:ext cx="9072000" cy="12481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Скульптор та художник Пікассо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168000" y="1800000"/>
            <a:ext cx="3628800" cy="4504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76000" y="503280"/>
            <a:ext cx="9072000" cy="57787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u="sng">
                <a:solidFill>
                  <a:srgbClr val="990066"/>
                </a:solidFill>
              </a:rPr>
              <a:t>Література</a:t>
            </a:r>
            <a:br>
              <a:rPr lang="ru-RU" u="sng">
                <a:solidFill>
                  <a:srgbClr val="990066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- Процвітали такі жанри в літературі: 1)реалізм - стиль і напрям у літературі та мистецтві, мета якого правдиве відтворення дійсності в її типових рисах., 2)психологізм — передача худ. образами внутр. стану персонажа, його переживань; 3)романістика(«Петро Перший» Толстого)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76000" y="551160"/>
            <a:ext cx="9072000" cy="58870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u="sng">
                <a:solidFill>
                  <a:srgbClr val="330099"/>
                </a:solidFill>
              </a:rPr>
              <a:t>«Масова культура», як культурний феномен</a:t>
            </a:r>
            <a:br>
              <a:rPr lang="ru-RU" u="sng">
                <a:solidFill>
                  <a:srgbClr val="330099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Бурхливе зростання населення, особливо міського, збільшення середнього терміну життя людей змінили саму структуру раніше роз'єднаного суспільства, а розвиток засобів масової комунікації привів, уперше в історії, до його об'єднання в єдине ціле.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2000" y="395640"/>
            <a:ext cx="9792000" cy="22683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ru-RU" sz="4000" u="sng"/>
              <a:t>Використані джерела:</a:t>
            </a:r>
            <a:br>
              <a:rPr lang="ru-RU" sz="4000" u="sng"/>
            </a:br>
            <a:r>
              <a:rPr lang="ru-RU" sz="4000"/>
              <a:t>1. https://uk.wikipedia.org/wiki/Культура_XX_століття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76000" y="665640"/>
            <a:ext cx="9072000" cy="56703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000"/>
              <a:t>Породжені людиною техніка і технології вирішальним чином визначають умови людського існування, змінюючи ландшафт і клімат. Створюються нові види мистецтва. Зовсім не випадково сучасну західну цивілізацію іменують техногенною (тобто породженою технікою). Перехід до постіндустріального суспільства.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88000" y="2448000"/>
            <a:ext cx="9072000" cy="12481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6000"/>
              <a:t>   Дякую за увагу!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153000"/>
            <a:ext cx="9072000" cy="29437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u="sng">
                <a:solidFill>
                  <a:srgbClr val="990066"/>
                </a:solidFill>
              </a:rPr>
              <a:t>Космонавтика</a:t>
            </a:r>
            <a:br>
              <a:rPr lang="ru-RU" u="sng">
                <a:solidFill>
                  <a:srgbClr val="990066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- 1903 р. брати Райт здійснили перший політ на літальному апараті, сталося це в Кітті-Хок (США);</a:t>
            </a:r>
            <a:br>
              <a:rPr lang="ru-RU" sz="4000">
                <a:solidFill>
                  <a:srgbClr val="000000"/>
                </a:solidFill>
              </a:rPr>
            </a:br>
            <a:endParaRPr lang="ru-RU" sz="4000">
              <a:solidFill>
                <a:srgbClr val="000000"/>
              </a:solidFill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72000" y="2592000"/>
            <a:ext cx="6480000" cy="431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000" y="449280"/>
            <a:ext cx="9519840" cy="1134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ru-RU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Lohit Hindi" pitchFamily="2"/>
              </a:rPr>
              <a:t>-1909 р. Луї Блеріо перелітає за 36 хв. Ла Манш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57400" y="1584000"/>
            <a:ext cx="3914280" cy="5467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4000" y="602640"/>
            <a:ext cx="4248000" cy="56703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ru-RU" sz="4000"/>
              <a:t>- перший світовий рекорд швидкості з екіпажем (3 чол.) - 111 км/год встановлює 29 груд. 1911р. Ігор Сікорський полблизу Києва;</a:t>
            </a:r>
            <a:br>
              <a:rPr lang="ru-RU" sz="4000"/>
            </a:br>
            <a:endParaRPr lang="ru-RU" sz="4000"/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36000" y="1368000"/>
            <a:ext cx="5400000" cy="54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108000"/>
            <a:ext cx="9176400" cy="68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144000"/>
            <a:ext cx="9216000" cy="6905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7200"/>
            <a:ext cx="9072000" cy="180971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u="sng">
                <a:solidFill>
                  <a:srgbClr val="990066"/>
                </a:solidFill>
              </a:rPr>
              <a:t>Телебачення</a:t>
            </a:r>
            <a:br>
              <a:rPr lang="ru-RU" u="sng">
                <a:solidFill>
                  <a:srgbClr val="990066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-Його поява — 1946 р.; </a:t>
            </a:r>
            <a:br>
              <a:rPr lang="ru-RU" sz="4000">
                <a:solidFill>
                  <a:srgbClr val="000000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 - винайдене Зворикіним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0" y="1944000"/>
            <a:ext cx="3538080" cy="446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60000" y="6485760"/>
            <a:ext cx="6983999" cy="858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cap="none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Microsoft YaHei" pitchFamily="2"/>
                <a:cs typeface="Arial" pitchFamily="2"/>
              </a:rPr>
              <a:t>Мал. Зворикін з розробленою ним електронною телевізійною передавальною трубкою — іконоскопом, 1937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76000" y="81000"/>
            <a:ext cx="9072000" cy="29437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u="sng">
                <a:solidFill>
                  <a:srgbClr val="990066"/>
                </a:solidFill>
              </a:rPr>
              <a:t>Медицина</a:t>
            </a:r>
            <a:br>
              <a:rPr lang="ru-RU" u="sng">
                <a:solidFill>
                  <a:srgbClr val="990066"/>
                </a:solidFill>
              </a:rPr>
            </a:br>
            <a:r>
              <a:rPr lang="ru-RU" sz="4000">
                <a:solidFill>
                  <a:srgbClr val="000000"/>
                </a:solidFill>
              </a:rPr>
              <a:t>- У 1910 р. Ерліх відкриває перший антибіотик — салварсан (проти лікування сифілісу);</a:t>
            </a:r>
            <a:br>
              <a:rPr lang="ru-RU" sz="4000">
                <a:solidFill>
                  <a:srgbClr val="000000"/>
                </a:solidFill>
              </a:rPr>
            </a:br>
            <a:endParaRPr lang="ru-RU" sz="4000">
              <a:solidFill>
                <a:srgbClr val="000000"/>
              </a:solidFill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  <a:grayscl/>
          </a:blip>
          <a:srcRect/>
          <a:stretch>
            <a:fillRect/>
          </a:stretch>
        </p:blipFill>
        <p:spPr>
          <a:xfrm>
            <a:off x="5334480" y="3161880"/>
            <a:ext cx="4025520" cy="2817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08240" y="2520000"/>
            <a:ext cx="3767760" cy="4873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ычный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bstract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209</Words>
  <Application>Microsoft Office PowerPoint</Application>
  <PresentationFormat>On-screen Show (4:3)</PresentationFormat>
  <Paragraphs>19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Обычный</vt:lpstr>
      <vt:lpstr>AbstractGreen</vt:lpstr>
      <vt:lpstr>Презентація з всесвітньої історії на тему: «Масова культура початку 20 століття»                              учениці 10-А класу                           Бобкової Анастасії</vt:lpstr>
      <vt:lpstr>Породжені людиною техніка і технології вирішальним чином визначають умови людського існування, змінюючи ландшафт і клімат. Створюються нові види мистецтва. Зовсім не випадково сучасну західну цивілізацію іменують техногенною (тобто породженою технікою). Перехід до постіндустріального суспільства.</vt:lpstr>
      <vt:lpstr>Космонавтика - 1903 р. брати Райт здійснили перший політ на літальному апараті, сталося це в Кітті-Хок (США); </vt:lpstr>
      <vt:lpstr>PowerPoint Presentation</vt:lpstr>
      <vt:lpstr>- перший світовий рекорд швидкості з екіпажем (3 чол.) - 111 км/год встановлює 29 груд. 1911р. Ігор Сікорський полблизу Києва; </vt:lpstr>
      <vt:lpstr>PowerPoint Presentation</vt:lpstr>
      <vt:lpstr>PowerPoint Presentation</vt:lpstr>
      <vt:lpstr>Телебачення -Його поява — 1946 р.;   - винайдене Зворикіним</vt:lpstr>
      <vt:lpstr>Медицина - У 1910 р. Ерліх відкриває перший антибіотик — салварсан (проти лікування сифілісу); </vt:lpstr>
      <vt:lpstr>- У 1921 р. Бантінг і Бест уперше отримали інсулін</vt:lpstr>
      <vt:lpstr>- У 1928 р. видатний шотландський бактеріолог Флемінг відкрив пеніцилін</vt:lpstr>
      <vt:lpstr> Науковий розвиток і пов'язаний з ним прогрес матеріальної культури у XX ст. зумовили багаторазове посилення єдності людської культури в масштабах всієї планети, а також поєднання двох протилежних тенденцій — з одного боку, зросли можливості людини, а з іншого — людина стала своїм власним заручником.</vt:lpstr>
      <vt:lpstr>Модернізм і постмодернізм -  (Перша пол. 20 ст.) об`єднує авангардизм — розрив з визнаними нормами і традиціями, бунт проти старих форм не тільки в мистецтві, але й у житті взагалі; - особливо цінується вироблення власного, ні на кого не схожого образу -(Друга пол. 20 ст.) -постмодернізм; не припинялося новаторство</vt:lpstr>
      <vt:lpstr>Образотворче мистецтво - Сюрреалізм його зачинатель Сальвадор Далі</vt:lpstr>
      <vt:lpstr>його картини :</vt:lpstr>
      <vt:lpstr>Скульптор та художник Пікассо</vt:lpstr>
      <vt:lpstr>Література - Процвітали такі жанри в літературі: 1)реалізм - стиль і напрям у літературі та мистецтві, мета якого правдиве відтворення дійсності в її типових рисах., 2)психологізм — передача худ. образами внутр. стану персонажа, його переживань; 3)романістика(«Петро Перший» Толстого)</vt:lpstr>
      <vt:lpstr>«Масова культура», як культурний феномен Бурхливе зростання населення, особливо міського, збільшення середнього терміну життя людей змінили саму структуру раніше роз'єднаного суспільства, а розвиток засобів масової комунікації привів, уперше в історії, до його об'єднання в єдине ціле.</vt:lpstr>
      <vt:lpstr>Використані джерела: 1. https://uk.wikipedia.org/wiki/Культура_XX_століття</vt:lpstr>
      <vt:lpstr>   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всесвітньої історії на тему: «Масова культура початку 20 століття»                              учениці 10-А класу                           Бобкової Анастасії</dc:title>
  <dc:creator>Svitlana</dc:creator>
  <cp:lastModifiedBy>Svitlana</cp:lastModifiedBy>
  <cp:revision>4</cp:revision>
  <dcterms:created xsi:type="dcterms:W3CDTF">2017-04-19T00:48:15Z</dcterms:created>
  <dcterms:modified xsi:type="dcterms:W3CDTF">2017-04-19T19:10:58Z</dcterms:modified>
</cp:coreProperties>
</file>