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42984"/>
            <a:ext cx="7772400" cy="1470025"/>
          </a:xfrm>
        </p:spPr>
        <p:txBody>
          <a:bodyPr/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Презентація</a:t>
            </a:r>
            <a:b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тему: Підшлункова залоза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6400800" cy="1752600"/>
          </a:xfrm>
        </p:spPr>
        <p:txBody>
          <a:bodyPr/>
          <a:lstStyle/>
          <a:p>
            <a:r>
              <a:rPr lang="uk-UA" dirty="0" smtClean="0">
                <a:solidFill>
                  <a:srgbClr val="FFC000"/>
                </a:solidFill>
              </a:rPr>
              <a:t>Підготував </a:t>
            </a:r>
          </a:p>
          <a:p>
            <a:r>
              <a:rPr lang="uk-UA" dirty="0" smtClean="0">
                <a:solidFill>
                  <a:srgbClr val="FFC000"/>
                </a:solidFill>
              </a:rPr>
              <a:t>учень 8- А класу</a:t>
            </a:r>
          </a:p>
          <a:p>
            <a:r>
              <a:rPr lang="uk-UA" dirty="0" err="1" smtClean="0">
                <a:solidFill>
                  <a:srgbClr val="FFC000"/>
                </a:solidFill>
              </a:rPr>
              <a:t>Шкадар</a:t>
            </a:r>
            <a:r>
              <a:rPr lang="uk-UA" dirty="0" smtClean="0">
                <a:solidFill>
                  <a:srgbClr val="FFC000"/>
                </a:solidFill>
              </a:rPr>
              <a:t> Володимир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Підшлункова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залоза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змішана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залоза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яка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виробляє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травний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сік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гормони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зокрема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інсулін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 глюкагон.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Гормони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виділяють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острівці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Лангерса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1" name="Picture 3" descr="C:\Users\1\Desktop\pidshlunkova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714488"/>
            <a:ext cx="4038600" cy="39290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Autofit/>
          </a:bodyPr>
          <a:lstStyle/>
          <a:p>
            <a:pPr algn="l"/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Гормони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Гормони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підшлункової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залози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інсулін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глюкагон –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регулюють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обмін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вуглеводів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Інсулін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сприяє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перетвореню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глюкози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глікоген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який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відкладається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про запас у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печінці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Регулює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вміст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цукру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крові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Глюкагон –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розщеплює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глікоген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до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глюкози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Хвороби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які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пов’язані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підшлунковою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залозою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uk-UA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Панкреатит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500034" y="2285992"/>
            <a:ext cx="285752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428596" y="2857496"/>
            <a:ext cx="357190" cy="5000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428596" y="3643314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428596" y="4357694"/>
            <a:ext cx="285752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428596" y="5143512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3000372"/>
            <a:ext cx="3163430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Цукровий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діабет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3786190"/>
            <a:ext cx="1643074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Кісти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4429132"/>
            <a:ext cx="207170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Абсцеси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5214950"/>
            <a:ext cx="3071834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Жировий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некроз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85720" y="0"/>
            <a:ext cx="5429288" cy="4071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Панкреатит </a:t>
            </a:r>
            <a:r>
              <a:rPr lang="ru-RU" sz="2800" dirty="0" smtClean="0"/>
              <a:t>- </a:t>
            </a:r>
            <a:r>
              <a:rPr lang="ru-RU" sz="2800" dirty="0" err="1" smtClean="0"/>
              <a:t>група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захворювань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синдромів</a:t>
            </a:r>
            <a:r>
              <a:rPr lang="ru-RU" sz="2800" dirty="0" smtClean="0"/>
              <a:t>, при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спостерігається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запалення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підшлункової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залози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4098" name="Picture 2" descr="C:\Users\1\Desktop\39644a3b7e9aa4ad95999da8f567c6cc.jpgt=14092995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000504"/>
            <a:ext cx="3929070" cy="26193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000100" y="142852"/>
            <a:ext cx="6643734" cy="3857652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Цукровий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діабет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Синдром,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який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характеризується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порушенням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обміну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речовин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високим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рівнем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цукру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крові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4" name="Picture 2" descr="C:\Users\1\Desktop\051479d0894b565ec96460c257bb8df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571876"/>
            <a:ext cx="3429004" cy="26384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ЗАПАМ’ЯТАЙТЕ! Причини,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які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викликають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порушення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роботи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підшлункової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залози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1.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Зловживання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алкоголем,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паління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2.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Переїдання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(жирна,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смажена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м'ясна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їжа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), особливо 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вечірній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нічний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час. 3.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Тривалий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прийом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лікарських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препаратів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4.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Вікові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зміни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органу.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163</Words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Презентація на тему: Підшлункова залоза </vt:lpstr>
      <vt:lpstr>Слайд 2</vt:lpstr>
      <vt:lpstr>Гормони</vt:lpstr>
      <vt:lpstr>Хвороби, які пов’язані з підшлунковою залозою: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Підшлункова залоза </dc:title>
  <dc:creator>1</dc:creator>
  <cp:lastModifiedBy>1</cp:lastModifiedBy>
  <cp:revision>6</cp:revision>
  <dcterms:created xsi:type="dcterms:W3CDTF">2016-10-25T13:37:09Z</dcterms:created>
  <dcterms:modified xsi:type="dcterms:W3CDTF">2016-10-25T14:42:32Z</dcterms:modified>
</cp:coreProperties>
</file>