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8573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Презентація </a:t>
            </a:r>
            <a:br>
              <a:rPr lang="uk-UA" dirty="0" smtClean="0"/>
            </a:br>
            <a:r>
              <a:rPr lang="uk-UA" dirty="0" smtClean="0"/>
              <a:t>на тему: охорона водойм від забруднення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3214686"/>
            <a:ext cx="3414714" cy="17526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rgbClr val="00B050"/>
                </a:solidFill>
              </a:rPr>
              <a:t>Підготував</a:t>
            </a:r>
          </a:p>
          <a:p>
            <a:r>
              <a:rPr lang="uk-UA" dirty="0" smtClean="0">
                <a:solidFill>
                  <a:srgbClr val="00B050"/>
                </a:solidFill>
              </a:rPr>
              <a:t>учень 7-А класу</a:t>
            </a:r>
          </a:p>
          <a:p>
            <a:r>
              <a:rPr lang="uk-UA" dirty="0" err="1" smtClean="0">
                <a:solidFill>
                  <a:srgbClr val="00B050"/>
                </a:solidFill>
              </a:rPr>
              <a:t>Шкадар</a:t>
            </a:r>
            <a:r>
              <a:rPr lang="uk-UA" dirty="0" smtClean="0">
                <a:solidFill>
                  <a:srgbClr val="00B050"/>
                </a:solidFill>
              </a:rPr>
              <a:t> Володимир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img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-5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Способи забруднення води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водоймищ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природним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штучним</a:t>
            </a:r>
            <a:r>
              <a:rPr lang="ru-RU" dirty="0" smtClean="0"/>
              <a:t> шляхами.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поступають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дощовими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талими</a:t>
            </a:r>
            <a:r>
              <a:rPr lang="ru-RU" dirty="0" smtClean="0"/>
              <a:t> водами, </a:t>
            </a:r>
            <a:r>
              <a:rPr lang="ru-RU" dirty="0" err="1" smtClean="0"/>
              <a:t>змиваються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берегів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відмирання</a:t>
            </a:r>
            <a:r>
              <a:rPr lang="ru-RU" dirty="0" smtClean="0"/>
              <a:t> </a:t>
            </a:r>
            <a:r>
              <a:rPr lang="ru-RU" dirty="0" err="1" smtClean="0"/>
              <a:t>тваринних</a:t>
            </a:r>
            <a:r>
              <a:rPr lang="ru-RU" dirty="0" smtClean="0"/>
              <a:t> та </a:t>
            </a:r>
            <a:r>
              <a:rPr lang="ru-RU" dirty="0" err="1" smtClean="0"/>
              <a:t>рослинних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у </a:t>
            </a:r>
            <a:r>
              <a:rPr lang="ru-RU" dirty="0" err="1" smtClean="0"/>
              <a:t>водоймищі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1\Desktop\550px-Загрязводы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43050"/>
            <a:ext cx="4138642" cy="45005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Штучне забруднення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Штучне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забруднення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водоймищ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є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головним</a:t>
            </a:r>
            <a:r>
              <a:rPr lang="ru-RU" dirty="0" smtClean="0">
                <a:solidFill>
                  <a:srgbClr val="0070C0"/>
                </a:solidFill>
              </a:rPr>
              <a:t> чином, результатом спуску у них </a:t>
            </a:r>
            <a:r>
              <a:rPr lang="ru-RU" dirty="0" err="1" smtClean="0">
                <a:solidFill>
                  <a:srgbClr val="0070C0"/>
                </a:solidFill>
              </a:rPr>
              <a:t>недостатньо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очищених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стічних</a:t>
            </a:r>
            <a:r>
              <a:rPr lang="ru-RU" dirty="0" smtClean="0">
                <a:solidFill>
                  <a:srgbClr val="0070C0"/>
                </a:solidFill>
              </a:rPr>
              <a:t> вод </a:t>
            </a:r>
            <a:r>
              <a:rPr lang="ru-RU" dirty="0" err="1" smtClean="0">
                <a:solidFill>
                  <a:srgbClr val="0070C0"/>
                </a:solidFill>
              </a:rPr>
              <a:t>промислових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підприємств</a:t>
            </a:r>
            <a:r>
              <a:rPr lang="ru-RU" dirty="0" smtClean="0">
                <a:solidFill>
                  <a:srgbClr val="0070C0"/>
                </a:solidFill>
              </a:rPr>
              <a:t> та </a:t>
            </a:r>
            <a:r>
              <a:rPr lang="ru-RU" dirty="0" err="1" smtClean="0">
                <a:solidFill>
                  <a:srgbClr val="0070C0"/>
                </a:solidFill>
              </a:rPr>
              <a:t>населених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пунктів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err="1" smtClean="0">
                <a:solidFill>
                  <a:srgbClr val="0070C0"/>
                </a:solidFill>
              </a:rPr>
              <a:t>Забруднення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які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поступають</a:t>
            </a:r>
            <a:r>
              <a:rPr lang="ru-RU" dirty="0" smtClean="0">
                <a:solidFill>
                  <a:srgbClr val="0070C0"/>
                </a:solidFill>
              </a:rPr>
              <a:t> у </a:t>
            </a:r>
            <a:r>
              <a:rPr lang="ru-RU" dirty="0" err="1" smtClean="0">
                <a:solidFill>
                  <a:srgbClr val="0070C0"/>
                </a:solidFill>
              </a:rPr>
              <a:t>водоймище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err="1" smtClean="0">
                <a:solidFill>
                  <a:srgbClr val="0070C0"/>
                </a:solidFill>
              </a:rPr>
              <a:t>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залежності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від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їх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об’єму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складу </a:t>
            </a:r>
            <a:r>
              <a:rPr lang="ru-RU" dirty="0" err="1" smtClean="0">
                <a:solidFill>
                  <a:srgbClr val="0070C0"/>
                </a:solidFill>
              </a:rPr>
              <a:t>можуть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надавати</a:t>
            </a:r>
            <a:r>
              <a:rPr lang="ru-RU" dirty="0" smtClean="0">
                <a:solidFill>
                  <a:srgbClr val="0070C0"/>
                </a:solidFill>
              </a:rPr>
              <a:t> на </a:t>
            </a:r>
            <a:r>
              <a:rPr lang="ru-RU" dirty="0" err="1" smtClean="0">
                <a:solidFill>
                  <a:srgbClr val="0070C0"/>
                </a:solidFill>
              </a:rPr>
              <a:t>нього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різний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вплив</a:t>
            </a:r>
            <a:r>
              <a:rPr lang="ru-RU" dirty="0" smtClean="0">
                <a:solidFill>
                  <a:srgbClr val="0070C0"/>
                </a:solidFill>
              </a:rPr>
              <a:t>: </a:t>
            </a:r>
            <a:r>
              <a:rPr lang="ru-RU" dirty="0" err="1" smtClean="0">
                <a:solidFill>
                  <a:srgbClr val="0070C0"/>
                </a:solidFill>
              </a:rPr>
              <a:t>змінюються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фізичні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властивості</a:t>
            </a:r>
            <a:r>
              <a:rPr lang="ru-RU" dirty="0" smtClean="0">
                <a:solidFill>
                  <a:srgbClr val="0070C0"/>
                </a:solidFill>
              </a:rPr>
              <a:t> води, </a:t>
            </a:r>
            <a:r>
              <a:rPr lang="ru-RU" dirty="0" err="1" smtClean="0">
                <a:solidFill>
                  <a:srgbClr val="0070C0"/>
                </a:solidFill>
              </a:rPr>
              <a:t>з’являється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забарвлення</a:t>
            </a:r>
            <a:r>
              <a:rPr lang="ru-RU" dirty="0" smtClean="0">
                <a:solidFill>
                  <a:srgbClr val="0070C0"/>
                </a:solidFill>
              </a:rPr>
              <a:t>, запахи та </a:t>
            </a:r>
            <a:r>
              <a:rPr lang="ru-RU" dirty="0" err="1" smtClean="0">
                <a:solidFill>
                  <a:srgbClr val="0070C0"/>
                </a:solidFill>
              </a:rPr>
              <a:t>присмак</a:t>
            </a:r>
            <a:r>
              <a:rPr lang="ru-RU" dirty="0" smtClean="0">
                <a:solidFill>
                  <a:srgbClr val="0070C0"/>
                </a:solidFill>
              </a:rPr>
              <a:t>; </a:t>
            </a:r>
            <a:r>
              <a:rPr lang="ru-RU" dirty="0" err="1" smtClean="0">
                <a:solidFill>
                  <a:srgbClr val="0070C0"/>
                </a:solidFill>
              </a:rPr>
              <a:t>з’являються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плаваючі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речовини</a:t>
            </a:r>
            <a:r>
              <a:rPr lang="ru-RU" dirty="0" smtClean="0">
                <a:solidFill>
                  <a:srgbClr val="0070C0"/>
                </a:solidFill>
              </a:rPr>
              <a:t> на </a:t>
            </a:r>
            <a:r>
              <a:rPr lang="ru-RU" dirty="0" err="1" smtClean="0">
                <a:solidFill>
                  <a:srgbClr val="0070C0"/>
                </a:solidFill>
              </a:rPr>
              <a:t>поверхні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водоймища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утворюються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відкладення</a:t>
            </a:r>
            <a:r>
              <a:rPr lang="ru-RU" dirty="0" smtClean="0">
                <a:solidFill>
                  <a:srgbClr val="0070C0"/>
                </a:solidFill>
              </a:rPr>
              <a:t>; </a:t>
            </a:r>
            <a:r>
              <a:rPr lang="ru-RU" dirty="0" err="1" smtClean="0">
                <a:solidFill>
                  <a:srgbClr val="0070C0"/>
                </a:solidFill>
              </a:rPr>
              <a:t>змінюється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хімічний</a:t>
            </a:r>
            <a:r>
              <a:rPr lang="ru-RU" dirty="0" smtClean="0">
                <a:solidFill>
                  <a:srgbClr val="0070C0"/>
                </a:solidFill>
              </a:rPr>
              <a:t> склад води.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1\Desktop\5bac6f328fb7d41e3e9ad0cdd7759a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Наявність</a:t>
            </a:r>
            <a:r>
              <a:rPr lang="ru-RU" dirty="0" smtClean="0">
                <a:solidFill>
                  <a:srgbClr val="FFFF00"/>
                </a:solidFill>
              </a:rPr>
              <a:t> у </a:t>
            </a:r>
            <a:r>
              <a:rPr lang="ru-RU" dirty="0" err="1" smtClean="0">
                <a:solidFill>
                  <a:srgbClr val="FFFF00"/>
                </a:solidFill>
              </a:rPr>
              <a:t>стічних</a:t>
            </a:r>
            <a:r>
              <a:rPr lang="ru-RU" dirty="0" smtClean="0">
                <a:solidFill>
                  <a:srgbClr val="FFFF00"/>
                </a:solidFill>
              </a:rPr>
              <a:t> водах </a:t>
            </a:r>
            <a:r>
              <a:rPr lang="ru-RU" dirty="0" err="1" smtClean="0">
                <a:solidFill>
                  <a:srgbClr val="FFFF00"/>
                </a:solidFill>
              </a:rPr>
              <a:t>шкідливих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речовин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гальмує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процеси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самоочищення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водоймищ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Такі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забруднення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виробничих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стічних</a:t>
            </a:r>
            <a:r>
              <a:rPr lang="ru-RU" dirty="0" smtClean="0">
                <a:solidFill>
                  <a:srgbClr val="FFFF00"/>
                </a:solidFill>
              </a:rPr>
              <a:t> вод, як </a:t>
            </a:r>
            <a:r>
              <a:rPr lang="ru-RU" dirty="0" err="1" smtClean="0">
                <a:solidFill>
                  <a:srgbClr val="FFFF00"/>
                </a:solidFill>
              </a:rPr>
              <a:t>сірководень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сульфіди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надають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отрутний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вплив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живі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організми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Users\1\Desktop\image001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643050"/>
            <a:ext cx="4038600" cy="4286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147</Words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Презентація  на тему: охорона водойм від забруднення</vt:lpstr>
      <vt:lpstr>Слайд 2</vt:lpstr>
      <vt:lpstr>Способи забруднення води</vt:lpstr>
      <vt:lpstr>Штучне забруднення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тему: охорона водойм від забруднення</dc:title>
  <dc:creator>1</dc:creator>
  <cp:lastModifiedBy>1</cp:lastModifiedBy>
  <cp:revision>5</cp:revision>
  <dcterms:created xsi:type="dcterms:W3CDTF">2016-05-17T14:52:58Z</dcterms:created>
  <dcterms:modified xsi:type="dcterms:W3CDTF">2016-05-17T15:30:54Z</dcterms:modified>
</cp:coreProperties>
</file>