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на тему:Походи козаків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4786322"/>
            <a:ext cx="3271838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Учень 8-А класу</a:t>
            </a:r>
          </a:p>
          <a:p>
            <a:r>
              <a:rPr lang="uk-UA" dirty="0" err="1" smtClean="0">
                <a:solidFill>
                  <a:srgbClr val="7030A0"/>
                </a:solidFill>
              </a:rPr>
              <a:t>Шкадар</a:t>
            </a:r>
            <a:r>
              <a:rPr lang="uk-UA" dirty="0" smtClean="0">
                <a:solidFill>
                  <a:srgbClr val="7030A0"/>
                </a:solidFill>
              </a:rPr>
              <a:t> Володимир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00B0F0"/>
                </a:solidFill>
              </a:rPr>
              <a:t>Морські</a:t>
            </a:r>
            <a:r>
              <a:rPr lang="ru-RU" sz="3200" dirty="0" smtClean="0">
                <a:solidFill>
                  <a:srgbClr val="00B0F0"/>
                </a:solidFill>
              </a:rPr>
              <a:t> походи </a:t>
            </a:r>
            <a:r>
              <a:rPr lang="ru-RU" sz="3200" dirty="0" err="1" smtClean="0">
                <a:solidFill>
                  <a:srgbClr val="00B0F0"/>
                </a:solidFill>
              </a:rPr>
              <a:t>козаків</a:t>
            </a:r>
            <a:r>
              <a:rPr lang="ru-RU" sz="3200" dirty="0" smtClean="0">
                <a:solidFill>
                  <a:srgbClr val="00B0F0"/>
                </a:solidFill>
              </a:rPr>
              <a:t>. </a:t>
            </a:r>
            <a:r>
              <a:rPr lang="ru-RU" sz="3200" dirty="0" err="1" smtClean="0">
                <a:solidFill>
                  <a:srgbClr val="00B0F0"/>
                </a:solidFill>
              </a:rPr>
              <a:t>Гетьман</a:t>
            </a:r>
            <a:r>
              <a:rPr lang="ru-RU" sz="3200" dirty="0" smtClean="0">
                <a:solidFill>
                  <a:srgbClr val="00B0F0"/>
                </a:solidFill>
              </a:rPr>
              <a:t> П.Конашевич – </a:t>
            </a:r>
            <a:r>
              <a:rPr lang="ru-RU" sz="3200" dirty="0" err="1" smtClean="0">
                <a:solidFill>
                  <a:srgbClr val="00B0F0"/>
                </a:solidFill>
              </a:rPr>
              <a:t>Сагайдачний</a:t>
            </a:r>
            <a:r>
              <a:rPr lang="ru-RU" sz="3200" dirty="0" smtClean="0">
                <a:solidFill>
                  <a:srgbClr val="00B0F0"/>
                </a:solidFill>
              </a:rPr>
              <a:t>. </a:t>
            </a:r>
            <a:r>
              <a:rPr lang="ru-RU" sz="3200" dirty="0" err="1" smtClean="0">
                <a:solidFill>
                  <a:srgbClr val="00B0F0"/>
                </a:solidFill>
              </a:rPr>
              <a:t>Хотинська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 err="1" smtClean="0">
                <a:solidFill>
                  <a:srgbClr val="00B0F0"/>
                </a:solidFill>
              </a:rPr>
              <a:t>війна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Своє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прізвисько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Сагайдачний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отримав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від</a:t>
            </a:r>
            <a:r>
              <a:rPr lang="ru-RU" dirty="0" smtClean="0">
                <a:solidFill>
                  <a:srgbClr val="00B050"/>
                </a:solidFill>
              </a:rPr>
              <a:t> слова «сагайдак» (колчан для </a:t>
            </a:r>
            <a:r>
              <a:rPr lang="ru-RU" dirty="0" err="1" smtClean="0">
                <a:solidFill>
                  <a:srgbClr val="00B050"/>
                </a:solidFill>
              </a:rPr>
              <a:t>стріл</a:t>
            </a:r>
            <a:r>
              <a:rPr lang="ru-RU" dirty="0" smtClean="0">
                <a:solidFill>
                  <a:srgbClr val="00B050"/>
                </a:solidFill>
              </a:rPr>
              <a:t>), </a:t>
            </a:r>
            <a:r>
              <a:rPr lang="ru-RU" dirty="0" err="1" smtClean="0">
                <a:solidFill>
                  <a:srgbClr val="00B050"/>
                </a:solidFill>
              </a:rPr>
              <a:t>бо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вмів</a:t>
            </a:r>
            <a:r>
              <a:rPr lang="ru-RU" dirty="0" smtClean="0">
                <a:solidFill>
                  <a:srgbClr val="00B050"/>
                </a:solidFill>
              </a:rPr>
              <a:t> добре </a:t>
            </a:r>
            <a:r>
              <a:rPr lang="ru-RU" dirty="0" err="1" smtClean="0">
                <a:solidFill>
                  <a:srgbClr val="00B050"/>
                </a:solidFill>
              </a:rPr>
              <a:t>стріляти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</a:t>
            </a:r>
            <a:r>
              <a:rPr lang="ru-RU" dirty="0" smtClean="0">
                <a:solidFill>
                  <a:srgbClr val="00B050"/>
                </a:solidFill>
              </a:rPr>
              <a:t> лука. </a:t>
            </a:r>
            <a:r>
              <a:rPr lang="ru-RU" dirty="0" err="1" smtClean="0">
                <a:solidFill>
                  <a:srgbClr val="00B050"/>
                </a:solidFill>
              </a:rPr>
              <a:t>Очолював</a:t>
            </a:r>
            <a:r>
              <a:rPr lang="ru-RU" dirty="0" smtClean="0">
                <a:solidFill>
                  <a:srgbClr val="00B050"/>
                </a:solidFill>
              </a:rPr>
              <a:t> походи </a:t>
            </a:r>
            <a:r>
              <a:rPr lang="ru-RU" dirty="0" err="1" smtClean="0">
                <a:solidFill>
                  <a:srgbClr val="00B050"/>
                </a:solidFill>
              </a:rPr>
              <a:t>запорожців</a:t>
            </a:r>
            <a:r>
              <a:rPr lang="ru-RU" dirty="0" smtClean="0">
                <a:solidFill>
                  <a:srgbClr val="00B050"/>
                </a:solidFill>
              </a:rPr>
              <a:t> на </a:t>
            </a:r>
            <a:r>
              <a:rPr lang="ru-RU" dirty="0" err="1" smtClean="0">
                <a:solidFill>
                  <a:srgbClr val="00B050"/>
                </a:solidFill>
              </a:rPr>
              <a:t>турецьку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фортецю</a:t>
            </a:r>
            <a:r>
              <a:rPr lang="ru-RU" dirty="0" smtClean="0">
                <a:solidFill>
                  <a:srgbClr val="00B050"/>
                </a:solidFill>
              </a:rPr>
              <a:t> Варну (1605), на Кафу (1606), в </a:t>
            </a:r>
            <a:r>
              <a:rPr lang="ru-RU" dirty="0" err="1" smtClean="0">
                <a:solidFill>
                  <a:srgbClr val="00B050"/>
                </a:solidFill>
              </a:rPr>
              <a:t>Росію</a:t>
            </a:r>
            <a:r>
              <a:rPr lang="ru-RU" dirty="0" smtClean="0">
                <a:solidFill>
                  <a:srgbClr val="00B050"/>
                </a:solidFill>
              </a:rPr>
              <a:t> (1617), в </a:t>
            </a:r>
            <a:r>
              <a:rPr lang="ru-RU" dirty="0" err="1" smtClean="0">
                <a:solidFill>
                  <a:srgbClr val="00B050"/>
                </a:solidFill>
              </a:rPr>
              <a:t>Туреччину</a:t>
            </a:r>
            <a:r>
              <a:rPr lang="ru-RU" dirty="0" smtClean="0">
                <a:solidFill>
                  <a:srgbClr val="00B050"/>
                </a:solidFill>
              </a:rPr>
              <a:t> (1621), </a:t>
            </a:r>
            <a:r>
              <a:rPr lang="ru-RU" dirty="0" err="1" smtClean="0">
                <a:solidFill>
                  <a:srgbClr val="00B050"/>
                </a:solidFill>
              </a:rPr>
              <a:t>під</a:t>
            </a:r>
            <a:r>
              <a:rPr lang="ru-RU" dirty="0" smtClean="0">
                <a:solidFill>
                  <a:srgbClr val="00B050"/>
                </a:solidFill>
              </a:rPr>
              <a:t> час </a:t>
            </a:r>
            <a:r>
              <a:rPr lang="ru-RU" dirty="0" err="1" smtClean="0">
                <a:solidFill>
                  <a:srgbClr val="00B050"/>
                </a:solidFill>
              </a:rPr>
              <a:t>яких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здобув</a:t>
            </a:r>
            <a:r>
              <a:rPr lang="ru-RU" dirty="0" smtClean="0">
                <a:solidFill>
                  <a:srgbClr val="00B050"/>
                </a:solidFill>
              </a:rPr>
              <a:t> славу </a:t>
            </a:r>
            <a:r>
              <a:rPr lang="ru-RU" dirty="0" err="1" smtClean="0">
                <a:solidFill>
                  <a:srgbClr val="00B050"/>
                </a:solidFill>
              </a:rPr>
              <a:t>полководця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1\Desktop\250px-Петро_Конашевич-Сагайдачни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00200"/>
            <a:ext cx="3506869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1582</a:t>
            </a:r>
            <a:r>
              <a:rPr lang="ru-RU" dirty="0" smtClean="0"/>
              <a:t>, </a:t>
            </a:r>
            <a:r>
              <a:rPr lang="ru-RU" dirty="0" err="1" smtClean="0"/>
              <a:t>Кульчиці</a:t>
            </a:r>
            <a:r>
              <a:rPr lang="ru-RU" dirty="0" smtClean="0"/>
              <a:t> - 1622, </a:t>
            </a:r>
            <a:r>
              <a:rPr lang="ru-RU" dirty="0" err="1" smtClean="0"/>
              <a:t>Київ</a:t>
            </a:r>
            <a:r>
              <a:rPr lang="ru-RU" dirty="0" smtClean="0"/>
              <a:t>) 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полководець</a:t>
            </a:r>
            <a:r>
              <a:rPr lang="ru-RU" dirty="0" smtClean="0"/>
              <a:t> та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Запорозького</a:t>
            </a:r>
            <a:r>
              <a:rPr lang="ru-RU" dirty="0" smtClean="0"/>
              <a:t>. </a:t>
            </a:r>
            <a:r>
              <a:rPr lang="ru-RU" dirty="0" err="1" smtClean="0"/>
              <a:t>Організатор</a:t>
            </a:r>
            <a:r>
              <a:rPr lang="ru-RU" dirty="0" smtClean="0"/>
              <a:t> </a:t>
            </a:r>
            <a:r>
              <a:rPr lang="ru-RU" dirty="0" err="1" smtClean="0"/>
              <a:t>успішних</a:t>
            </a:r>
            <a:r>
              <a:rPr lang="ru-RU" dirty="0" smtClean="0"/>
              <a:t> </a:t>
            </a:r>
            <a:r>
              <a:rPr lang="ru-RU" dirty="0" err="1" smtClean="0"/>
              <a:t>походів</a:t>
            </a:r>
            <a:r>
              <a:rPr lang="ru-RU" dirty="0" smtClean="0"/>
              <a:t> </a:t>
            </a:r>
            <a:r>
              <a:rPr lang="ru-RU" dirty="0" err="1" smtClean="0"/>
              <a:t>запорозьких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Кримського</a:t>
            </a:r>
            <a:r>
              <a:rPr lang="ru-RU" dirty="0" smtClean="0"/>
              <a:t> ханства, </a:t>
            </a:r>
            <a:r>
              <a:rPr lang="ru-RU" dirty="0" err="1" smtClean="0"/>
              <a:t>Османської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та </a:t>
            </a:r>
            <a:r>
              <a:rPr lang="ru-RU" dirty="0" err="1" smtClean="0"/>
              <a:t>Московського</a:t>
            </a:r>
            <a:r>
              <a:rPr lang="ru-RU" dirty="0" smtClean="0"/>
              <a:t> царства, меценат </a:t>
            </a:r>
            <a:r>
              <a:rPr lang="ru-RU" dirty="0" err="1" smtClean="0"/>
              <a:t>православних</a:t>
            </a:r>
            <a:r>
              <a:rPr lang="ru-RU" dirty="0" smtClean="0"/>
              <a:t> </a:t>
            </a:r>
            <a:r>
              <a:rPr lang="ru-RU" dirty="0" smtClean="0"/>
              <a:t>братств.</a:t>
            </a:r>
            <a:endParaRPr lang="ru-RU" dirty="0"/>
          </a:p>
        </p:txBody>
      </p:sp>
      <p:pic>
        <p:nvPicPr>
          <p:cNvPr id="2050" name="Picture 2" descr="C:\Users\1\Desktop\j-zef_brandt_-_potyczka_kozak-w_z_tatarami1-800x4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13254" y="1714488"/>
            <a:ext cx="4202150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Хотинська битва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1621 </a:t>
            </a:r>
            <a:r>
              <a:rPr lang="ru-RU" sz="4400" b="1" dirty="0" err="1" smtClean="0"/>
              <a:t>р</a:t>
            </a:r>
            <a:r>
              <a:rPr lang="ru-RU" sz="4400" b="1" dirty="0" smtClean="0"/>
              <a:t> – </a:t>
            </a:r>
            <a:r>
              <a:rPr lang="ru-RU" sz="4400" b="1" dirty="0" err="1" smtClean="0"/>
              <a:t>Хотинська</a:t>
            </a:r>
            <a:r>
              <a:rPr lang="ru-RU" sz="4400" b="1" dirty="0" smtClean="0"/>
              <a:t> битва ...на полях </a:t>
            </a:r>
            <a:r>
              <a:rPr lang="ru-RU" sz="4400" b="1" dirty="0" err="1" smtClean="0"/>
              <a:t>Хотинської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війни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вирішувалась</a:t>
            </a:r>
            <a:r>
              <a:rPr lang="ru-RU" sz="4400" b="1" dirty="0" smtClean="0"/>
              <a:t> не </a:t>
            </a:r>
            <a:r>
              <a:rPr lang="ru-RU" sz="4400" b="1" dirty="0" err="1" smtClean="0"/>
              <a:t>лише</a:t>
            </a:r>
            <a:r>
              <a:rPr lang="ru-RU" sz="4400" b="1" dirty="0" smtClean="0"/>
              <a:t> доля </a:t>
            </a:r>
            <a:r>
              <a:rPr lang="ru-RU" sz="4400" b="1" dirty="0" err="1" smtClean="0"/>
              <a:t>Речі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Посполитої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але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значною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мірою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доля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християнської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цивілізаці</a:t>
            </a:r>
            <a:endParaRPr lang="ru-RU" sz="44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2914" y="0"/>
            <a:ext cx="930982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Риси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П. </a:t>
            </a:r>
            <a:r>
              <a:rPr lang="ru-RU" b="1" dirty="0" err="1" smtClean="0"/>
              <a:t>Сагайдачного</a:t>
            </a:r>
            <a:r>
              <a:rPr lang="ru-RU" b="1" dirty="0" smtClean="0"/>
              <a:t> 1.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досвідченим</a:t>
            </a:r>
            <a:r>
              <a:rPr lang="ru-RU" b="1" dirty="0" smtClean="0"/>
              <a:t> полководцем. </a:t>
            </a:r>
            <a:r>
              <a:rPr lang="ru-RU" b="1" dirty="0" err="1" smtClean="0"/>
              <a:t>Уславився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морських</a:t>
            </a:r>
            <a:r>
              <a:rPr lang="ru-RU" b="1" dirty="0" smtClean="0"/>
              <a:t> </a:t>
            </a:r>
            <a:r>
              <a:rPr lang="ru-RU" b="1" dirty="0" err="1" smtClean="0"/>
              <a:t>походів</a:t>
            </a:r>
            <a:r>
              <a:rPr lang="ru-RU" b="1" dirty="0" smtClean="0"/>
              <a:t> протии </a:t>
            </a:r>
            <a:r>
              <a:rPr lang="ru-RU" b="1" dirty="0" err="1" smtClean="0"/>
              <a:t>турків</a:t>
            </a:r>
            <a:r>
              <a:rPr lang="ru-RU" b="1" dirty="0" smtClean="0"/>
              <a:t> та татар. </a:t>
            </a:r>
            <a:r>
              <a:rPr lang="ru-RU" b="1" dirty="0" err="1" smtClean="0"/>
              <a:t>Відіграв</a:t>
            </a:r>
            <a:r>
              <a:rPr lang="ru-RU" b="1" dirty="0" smtClean="0"/>
              <a:t> </a:t>
            </a:r>
            <a:r>
              <a:rPr lang="ru-RU" b="1" dirty="0" err="1" smtClean="0"/>
              <a:t>вирішальну</a:t>
            </a:r>
            <a:r>
              <a:rPr lang="ru-RU" b="1" dirty="0" smtClean="0"/>
              <a:t> роль у </a:t>
            </a:r>
            <a:r>
              <a:rPr lang="ru-RU" b="1" dirty="0" err="1" smtClean="0"/>
              <a:t>Хотинській</a:t>
            </a:r>
            <a:r>
              <a:rPr lang="ru-RU" b="1" dirty="0" smtClean="0"/>
              <a:t> </a:t>
            </a:r>
            <a:r>
              <a:rPr lang="ru-RU" b="1" dirty="0" err="1" smtClean="0"/>
              <a:t>війні</a:t>
            </a:r>
            <a:r>
              <a:rPr lang="ru-RU" b="1" dirty="0" smtClean="0"/>
              <a:t>. 2.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чудовим</a:t>
            </a:r>
            <a:r>
              <a:rPr lang="ru-RU" b="1" dirty="0" smtClean="0"/>
              <a:t> </a:t>
            </a:r>
            <a:r>
              <a:rPr lang="ru-RU" b="1" dirty="0" err="1" smtClean="0"/>
              <a:t>політиком</a:t>
            </a:r>
            <a:r>
              <a:rPr lang="ru-RU" b="1" dirty="0" smtClean="0"/>
              <a:t>. </a:t>
            </a:r>
            <a:r>
              <a:rPr lang="ru-RU" b="1" dirty="0" err="1" smtClean="0"/>
              <a:t>Намагався</a:t>
            </a:r>
            <a:r>
              <a:rPr lang="ru-RU" b="1" dirty="0" smtClean="0"/>
              <a:t> </a:t>
            </a:r>
            <a:r>
              <a:rPr lang="ru-RU" b="1" dirty="0" err="1" smtClean="0"/>
              <a:t>розширити</a:t>
            </a:r>
            <a:r>
              <a:rPr lang="ru-RU" b="1" dirty="0" smtClean="0"/>
              <a:t> </a:t>
            </a:r>
            <a:r>
              <a:rPr lang="ru-RU" b="1" dirty="0" err="1" smtClean="0"/>
              <a:t>реєстрове</a:t>
            </a:r>
            <a:r>
              <a:rPr lang="ru-RU" b="1" dirty="0" smtClean="0"/>
              <a:t> </a:t>
            </a:r>
            <a:r>
              <a:rPr lang="ru-RU" b="1" dirty="0" err="1" smtClean="0"/>
              <a:t>військо</a:t>
            </a:r>
            <a:r>
              <a:rPr lang="ru-RU" b="1" dirty="0" smtClean="0"/>
              <a:t> та права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козацтва</a:t>
            </a:r>
            <a:r>
              <a:rPr lang="ru-RU" b="1" dirty="0" smtClean="0"/>
              <a:t>. Проводив </a:t>
            </a:r>
            <a:r>
              <a:rPr lang="ru-RU" b="1" dirty="0" err="1" smtClean="0"/>
              <a:t>самостійну</a:t>
            </a:r>
            <a:r>
              <a:rPr lang="ru-RU" b="1" dirty="0" smtClean="0"/>
              <a:t> </a:t>
            </a:r>
            <a:r>
              <a:rPr lang="ru-RU" b="1" dirty="0" err="1" smtClean="0"/>
              <a:t>зовнішню</a:t>
            </a:r>
            <a:r>
              <a:rPr lang="ru-RU" b="1" dirty="0" smtClean="0"/>
              <a:t> </a:t>
            </a:r>
            <a:r>
              <a:rPr lang="ru-RU" b="1" dirty="0" err="1" smtClean="0"/>
              <a:t>політику</a:t>
            </a:r>
            <a:r>
              <a:rPr lang="ru-RU" b="1" dirty="0" smtClean="0"/>
              <a:t>. 3. Проводив </a:t>
            </a:r>
            <a:r>
              <a:rPr lang="ru-RU" b="1" dirty="0" err="1" smtClean="0"/>
              <a:t>велику</a:t>
            </a:r>
            <a:r>
              <a:rPr lang="ru-RU" b="1" dirty="0" smtClean="0"/>
              <a:t> </a:t>
            </a:r>
            <a:r>
              <a:rPr lang="ru-RU" b="1" dirty="0" err="1" smtClean="0"/>
              <a:t>просвітницьку</a:t>
            </a:r>
            <a:r>
              <a:rPr lang="ru-RU" b="1" dirty="0" smtClean="0"/>
              <a:t> роботу. </a:t>
            </a:r>
            <a:r>
              <a:rPr lang="ru-RU" b="1" dirty="0" err="1" smtClean="0"/>
              <a:t>Боровся</a:t>
            </a:r>
            <a:r>
              <a:rPr lang="ru-RU" b="1" dirty="0" smtClean="0"/>
              <a:t> за </a:t>
            </a:r>
            <a:r>
              <a:rPr lang="ru-RU" b="1" dirty="0" err="1" smtClean="0"/>
              <a:t>відновлення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православної</a:t>
            </a:r>
            <a:r>
              <a:rPr lang="ru-RU" b="1" dirty="0" smtClean="0"/>
              <a:t> </a:t>
            </a:r>
            <a:r>
              <a:rPr lang="ru-RU" b="1" dirty="0" err="1" smtClean="0"/>
              <a:t>ієрархії</a:t>
            </a:r>
            <a:r>
              <a:rPr lang="ru-RU" b="1" dirty="0" smtClean="0"/>
              <a:t>. </a:t>
            </a:r>
            <a:r>
              <a:rPr lang="ru-RU" b="1" dirty="0" err="1" smtClean="0"/>
              <a:t>Жертвував</a:t>
            </a:r>
            <a:r>
              <a:rPr lang="ru-RU" b="1" dirty="0" smtClean="0"/>
              <a:t> </a:t>
            </a:r>
            <a:r>
              <a:rPr lang="ru-RU" b="1" dirty="0" err="1" smtClean="0"/>
              <a:t>великі</a:t>
            </a:r>
            <a:r>
              <a:rPr lang="ru-RU" b="1" dirty="0" smtClean="0"/>
              <a:t> </a:t>
            </a:r>
            <a:r>
              <a:rPr lang="ru-RU" b="1" dirty="0" err="1" smtClean="0"/>
              <a:t>суми</a:t>
            </a:r>
            <a:r>
              <a:rPr lang="ru-RU" b="1" dirty="0" smtClean="0"/>
              <a:t> грошей на </a:t>
            </a:r>
            <a:r>
              <a:rPr lang="ru-RU" b="1" dirty="0" err="1" smtClean="0"/>
              <a:t>освітні</a:t>
            </a:r>
            <a:r>
              <a:rPr lang="ru-RU" b="1" dirty="0" smtClean="0"/>
              <a:t> потреби, вступив разом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військом</a:t>
            </a:r>
            <a:r>
              <a:rPr lang="ru-RU" b="1" dirty="0" smtClean="0"/>
              <a:t> до </a:t>
            </a:r>
            <a:r>
              <a:rPr lang="ru-RU" b="1" dirty="0" err="1" smtClean="0"/>
              <a:t>Київського</a:t>
            </a:r>
            <a:r>
              <a:rPr lang="ru-RU" b="1" dirty="0" smtClean="0"/>
              <a:t> церковного братства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spc="-300" dirty="0" err="1" smtClean="0">
                <a:solidFill>
                  <a:srgbClr val="00B050"/>
                </a:solidFill>
              </a:rPr>
              <a:t>Пам'ятник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П.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Сагайдачному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стоїть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у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Кульчицях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Пам'ятник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П.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Сагайдачному</a:t>
            </a:r>
            <a:r>
              <a:rPr lang="ru-RU" b="1" i="1" u="sng" spc="-300" dirty="0" smtClean="0">
                <a:solidFill>
                  <a:srgbClr val="00B050"/>
                </a:solidFill>
              </a:rPr>
              <a:t> у </a:t>
            </a:r>
            <a:r>
              <a:rPr lang="ru-RU" b="1" i="1" u="sng" spc="-300" dirty="0" err="1" smtClean="0">
                <a:solidFill>
                  <a:srgbClr val="00B050"/>
                </a:solidFill>
              </a:rPr>
              <a:t>Києві</a:t>
            </a:r>
            <a:endParaRPr lang="ru-RU" b="1" i="1" u="sng" spc="-3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Users\1\Desktop\f413795-sahajdak-monu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543175"/>
            <a:ext cx="3000375" cy="4314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konyak_klassifikaciya_i_proizvodstvo_konyaka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215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196</Words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на тему:Походи козаків</vt:lpstr>
      <vt:lpstr>Морські походи козаків. Гетьман П.Конашевич – Сагайдачний. Хотинська війна</vt:lpstr>
      <vt:lpstr>Слайд 3</vt:lpstr>
      <vt:lpstr>Хотинська битва</vt:lpstr>
      <vt:lpstr>Слайд 5</vt:lpstr>
      <vt:lpstr>Риси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тему:Походи козаків</dc:title>
  <dc:creator>1</dc:creator>
  <cp:lastModifiedBy>1</cp:lastModifiedBy>
  <cp:revision>7</cp:revision>
  <dcterms:created xsi:type="dcterms:W3CDTF">2016-11-24T14:09:17Z</dcterms:created>
  <dcterms:modified xsi:type="dcterms:W3CDTF">2016-11-24T15:12:29Z</dcterms:modified>
</cp:coreProperties>
</file>