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>
                <a:latin typeface="+mn-lt"/>
              </a:rPr>
              <a:t>Покриви тіла тварин, їх різноманітність та функції. Захист. Пристосування для активного захисту та нападу.</a:t>
            </a:r>
            <a:endParaRPr lang="ru-RU" sz="32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Мета</a:t>
            </a:r>
            <a:r>
              <a:rPr lang="en-US" dirty="0" smtClean="0"/>
              <a:t>:</a:t>
            </a:r>
            <a:r>
              <a:rPr lang="uk-UA" dirty="0" smtClean="0"/>
              <a:t> розглянути різні види покривів та функції; розвивати вміння порівнювати покриви із захистом тварин; виховувати бережливе ставлення до тварин.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Питання для обговорення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Що таке покриви тіла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Які покриви мають риби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Які покриви мають кролики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Які покриви мають молюски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err="1" smtClean="0"/>
              <a:t>Які</a:t>
            </a:r>
            <a:r>
              <a:rPr lang="ru-RU" dirty="0" smtClean="0"/>
              <a:t> покриви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кити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Актуалізація опорних знань і мотивація навчальної діяльності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Бесіда</a:t>
            </a:r>
          </a:p>
          <a:p>
            <a:r>
              <a:rPr lang="uk-UA" dirty="0" smtClean="0"/>
              <a:t>Які покриви мають риби</a:t>
            </a:r>
            <a:r>
              <a:rPr lang="en-US" dirty="0" smtClean="0"/>
              <a:t>?</a:t>
            </a:r>
          </a:p>
          <a:p>
            <a:r>
              <a:rPr lang="uk-UA" dirty="0" smtClean="0"/>
              <a:t>Які покриви мають собаки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Який покрив і їжака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Який покрив у голуба</a:t>
            </a:r>
            <a:r>
              <a:rPr lang="en-US" dirty="0" smtClean="0"/>
              <a:t>?</a:t>
            </a:r>
          </a:p>
          <a:p>
            <a:r>
              <a:rPr lang="uk-UA" dirty="0" smtClean="0"/>
              <a:t>Який покрив крокодила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Покриви тіла молюсків</a:t>
            </a:r>
            <a:endParaRPr lang="ru-RU" dirty="0">
              <a:latin typeface="+mn-lt"/>
            </a:endParaRPr>
          </a:p>
        </p:txBody>
      </p:sp>
      <p:pic>
        <p:nvPicPr>
          <p:cNvPr id="1026" name="Picture 2" descr="D:\Новая папка (2)\г\29159_17_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6710126" cy="1872208"/>
          </a:xfrm>
          <a:prstGeom prst="rect">
            <a:avLst/>
          </a:prstGeom>
          <a:noFill/>
        </p:spPr>
      </p:pic>
      <p:pic>
        <p:nvPicPr>
          <p:cNvPr id="1027" name="Picture 3" descr="D:\Новая папка (2)\г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789040"/>
            <a:ext cx="2558115" cy="2304256"/>
          </a:xfrm>
          <a:prstGeom prst="rect">
            <a:avLst/>
          </a:prstGeom>
          <a:noFill/>
        </p:spPr>
      </p:pic>
      <p:pic>
        <p:nvPicPr>
          <p:cNvPr id="1028" name="Picture 4" descr="D:\Новая папка (2)\г\images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789040"/>
            <a:ext cx="3240360" cy="2304256"/>
          </a:xfrm>
          <a:prstGeom prst="rect">
            <a:avLst/>
          </a:prstGeom>
          <a:noFill/>
        </p:spPr>
      </p:pic>
      <p:pic>
        <p:nvPicPr>
          <p:cNvPr id="1029" name="Picture 5" descr="D:\Новая папка (2)\г\images (2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4077072"/>
            <a:ext cx="2438400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Покриви тіла риб</a:t>
            </a:r>
            <a:endParaRPr lang="ru-RU" dirty="0">
              <a:latin typeface="+mn-lt"/>
            </a:endParaRPr>
          </a:p>
        </p:txBody>
      </p:sp>
      <p:pic>
        <p:nvPicPr>
          <p:cNvPr id="2050" name="Picture 2" descr="D:\Новая папка (2)\г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4234457" cy="1872208"/>
          </a:xfrm>
          <a:prstGeom prst="rect">
            <a:avLst/>
          </a:prstGeom>
          <a:noFill/>
        </p:spPr>
      </p:pic>
      <p:pic>
        <p:nvPicPr>
          <p:cNvPr id="2051" name="Picture 3" descr="D:\Новая папка (2)\г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196752"/>
            <a:ext cx="2009775" cy="2009775"/>
          </a:xfrm>
          <a:prstGeom prst="rect">
            <a:avLst/>
          </a:prstGeom>
          <a:noFill/>
        </p:spPr>
      </p:pic>
      <p:pic>
        <p:nvPicPr>
          <p:cNvPr id="2052" name="Picture 4" descr="D:\Новая папка (2)\г\images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429000"/>
            <a:ext cx="2619375" cy="1743075"/>
          </a:xfrm>
          <a:prstGeom prst="rect">
            <a:avLst/>
          </a:prstGeom>
          <a:noFill/>
        </p:spPr>
      </p:pic>
      <p:pic>
        <p:nvPicPr>
          <p:cNvPr id="2053" name="Picture 5" descr="D:\Новая папка (2)\г\images (9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356992"/>
            <a:ext cx="2619375" cy="1743075"/>
          </a:xfrm>
          <a:prstGeom prst="rect">
            <a:avLst/>
          </a:prstGeom>
          <a:noFill/>
        </p:spPr>
      </p:pic>
      <p:pic>
        <p:nvPicPr>
          <p:cNvPr id="2054" name="Picture 6" descr="D:\Новая папка (2)\г\images (1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5229200"/>
            <a:ext cx="3048000" cy="1362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Покриви тіла птахів</a:t>
            </a:r>
            <a:endParaRPr lang="ru-RU" dirty="0">
              <a:latin typeface="+mn-lt"/>
            </a:endParaRPr>
          </a:p>
        </p:txBody>
      </p:sp>
      <p:pic>
        <p:nvPicPr>
          <p:cNvPr id="3074" name="Picture 2" descr="D:\Новая папка (2)\г\images (2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2952328" cy="5029256"/>
          </a:xfrm>
          <a:prstGeom prst="rect">
            <a:avLst/>
          </a:prstGeom>
          <a:noFill/>
        </p:spPr>
      </p:pic>
      <p:pic>
        <p:nvPicPr>
          <p:cNvPr id="3076" name="Picture 4" descr="D:\Новая папка (2)\Фото природи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484784"/>
            <a:ext cx="4875392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Різні види покривів тварин</a:t>
            </a:r>
            <a:endParaRPr lang="ru-RU" dirty="0">
              <a:latin typeface="+mn-lt"/>
            </a:endParaRPr>
          </a:p>
        </p:txBody>
      </p:sp>
      <p:pic>
        <p:nvPicPr>
          <p:cNvPr id="4098" name="Picture 2" descr="D:\Новая папка (2)\г\images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2232248" cy="2323567"/>
          </a:xfrm>
          <a:prstGeom prst="rect">
            <a:avLst/>
          </a:prstGeom>
          <a:noFill/>
        </p:spPr>
      </p:pic>
      <p:pic>
        <p:nvPicPr>
          <p:cNvPr id="4099" name="Picture 3" descr="D:\Новая папка (2)\г\images (1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484784"/>
            <a:ext cx="3076301" cy="2304256"/>
          </a:xfrm>
          <a:prstGeom prst="rect">
            <a:avLst/>
          </a:prstGeom>
          <a:noFill/>
        </p:spPr>
      </p:pic>
      <p:pic>
        <p:nvPicPr>
          <p:cNvPr id="4100" name="Picture 4" descr="D:\Новая папка (2)\г\images (1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933056"/>
            <a:ext cx="3240360" cy="2448272"/>
          </a:xfrm>
          <a:prstGeom prst="rect">
            <a:avLst/>
          </a:prstGeom>
          <a:noFill/>
        </p:spPr>
      </p:pic>
      <p:pic>
        <p:nvPicPr>
          <p:cNvPr id="4101" name="Picture 5" descr="D:\Новая папка (2)\г\images (2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933056"/>
            <a:ext cx="3264363" cy="2448272"/>
          </a:xfrm>
          <a:prstGeom prst="rect">
            <a:avLst/>
          </a:prstGeom>
          <a:noFill/>
        </p:spPr>
      </p:pic>
      <p:pic>
        <p:nvPicPr>
          <p:cNvPr id="4102" name="Picture 6" descr="D:\Новая папка (2)\Галя\images (15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1484784"/>
            <a:ext cx="2705100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Захисні покриви тварин</a:t>
            </a:r>
            <a:endParaRPr lang="ru-RU" dirty="0">
              <a:latin typeface="+mn-lt"/>
            </a:endParaRPr>
          </a:p>
        </p:txBody>
      </p:sp>
      <p:pic>
        <p:nvPicPr>
          <p:cNvPr id="5122" name="Picture 2" descr="D:\Новая папка (2)\г\images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4328350" cy="2880320"/>
          </a:xfrm>
          <a:prstGeom prst="rect">
            <a:avLst/>
          </a:prstGeom>
          <a:noFill/>
        </p:spPr>
      </p:pic>
      <p:pic>
        <p:nvPicPr>
          <p:cNvPr id="5123" name="Picture 3" descr="D:\Новая папка (2)\Біологія\images (4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780928"/>
            <a:ext cx="3816424" cy="3867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Покриви Ссавців</a:t>
            </a:r>
            <a:endParaRPr lang="ru-RU" dirty="0">
              <a:latin typeface="+mn-lt"/>
            </a:endParaRPr>
          </a:p>
        </p:txBody>
      </p:sp>
      <p:pic>
        <p:nvPicPr>
          <p:cNvPr id="6146" name="Picture 2" descr="D:\Новая папка (2)\Біологія\images (4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3096344" cy="2056166"/>
          </a:xfrm>
          <a:prstGeom prst="rect">
            <a:avLst/>
          </a:prstGeom>
          <a:noFill/>
        </p:spPr>
      </p:pic>
      <p:pic>
        <p:nvPicPr>
          <p:cNvPr id="6147" name="Picture 3" descr="D:\Новая папка (2)\Біологія\images (3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857500"/>
            <a:ext cx="3447256" cy="1723628"/>
          </a:xfrm>
          <a:prstGeom prst="rect">
            <a:avLst/>
          </a:prstGeom>
          <a:noFill/>
        </p:spPr>
      </p:pic>
      <p:pic>
        <p:nvPicPr>
          <p:cNvPr id="6148" name="Picture 4" descr="D:\Новая папка (2)\Біологія\images (49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581128"/>
            <a:ext cx="3744416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Покриви водних тварин</a:t>
            </a:r>
            <a:endParaRPr lang="ru-RU" dirty="0">
              <a:latin typeface="+mn-lt"/>
            </a:endParaRPr>
          </a:p>
        </p:txBody>
      </p:sp>
      <p:pic>
        <p:nvPicPr>
          <p:cNvPr id="7170" name="Picture 2" descr="D:\Новая папка (2)\Галя\images (3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2762250" cy="1647825"/>
          </a:xfrm>
          <a:prstGeom prst="rect">
            <a:avLst/>
          </a:prstGeom>
          <a:noFill/>
        </p:spPr>
      </p:pic>
      <p:pic>
        <p:nvPicPr>
          <p:cNvPr id="7171" name="Picture 3" descr="D:\Новая папка (2)\Галя\images (7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636912"/>
            <a:ext cx="3373708" cy="2376264"/>
          </a:xfrm>
          <a:prstGeom prst="rect">
            <a:avLst/>
          </a:prstGeom>
          <a:noFill/>
        </p:spPr>
      </p:pic>
      <p:pic>
        <p:nvPicPr>
          <p:cNvPr id="7172" name="Picture 4" descr="D:\Новая папка (2)\ГГ\images (3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437112"/>
            <a:ext cx="3138054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122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Покриви тіла тварин, їх різноманітність та функції. Захист. Пристосування для активного захисту та нападу.</vt:lpstr>
      <vt:lpstr>Актуалізація опорних знань і мотивація навчальної діяльності</vt:lpstr>
      <vt:lpstr>Покриви тіла молюсків</vt:lpstr>
      <vt:lpstr>Покриви тіла риб</vt:lpstr>
      <vt:lpstr>Покриви тіла птахів</vt:lpstr>
      <vt:lpstr>Різні види покривів тварин</vt:lpstr>
      <vt:lpstr>Захисні покриви тварин</vt:lpstr>
      <vt:lpstr>Покриви Ссавців</vt:lpstr>
      <vt:lpstr>Покриви водних тварин</vt:lpstr>
      <vt:lpstr>Питання для обговорення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Покриви тіла тварин, їх різноманітність та функції. Захист. Пристосування для активного захисту та нападу.</dc:title>
  <dc:creator>UZER</dc:creator>
  <cp:lastModifiedBy>UZER</cp:lastModifiedBy>
  <cp:revision>5</cp:revision>
  <dcterms:created xsi:type="dcterms:W3CDTF">2015-02-06T17:19:51Z</dcterms:created>
  <dcterms:modified xsi:type="dcterms:W3CDTF">2015-03-10T19:51:28Z</dcterms:modified>
</cp:coreProperties>
</file>