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0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Подразливість як загальна властивість тварин.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Мета</a:t>
            </a:r>
            <a:r>
              <a:rPr lang="en-US" dirty="0" smtClean="0"/>
              <a:t>:</a:t>
            </a:r>
            <a:r>
              <a:rPr lang="uk-UA" dirty="0" smtClean="0"/>
              <a:t> розглянути поняття про подразливість; розвивати вміння характеризувати різні реакції на подразнення; виховувати бережливе ставлення до тварин.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Питання для обговорення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Що таке подразнення</a:t>
            </a:r>
            <a:r>
              <a:rPr lang="en-US" smtClean="0"/>
              <a:t>?</a:t>
            </a:r>
            <a:endParaRPr lang="uk-UA" dirty="0" smtClean="0"/>
          </a:p>
          <a:p>
            <a:r>
              <a:rPr lang="uk-UA" dirty="0" smtClean="0"/>
              <a:t>Які є види подразників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Як реагують подразники на тварин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Як реагують подразники на рослин</a:t>
            </a:r>
            <a:r>
              <a:rPr lang="en-US" dirty="0" smtClean="0"/>
              <a:t>? </a:t>
            </a:r>
            <a:r>
              <a:rPr lang="uk-UA" dirty="0" smtClean="0"/>
              <a:t> Що у них спільного, а що відмінного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Актуалізація опорних знань і мотивація навчальної діяльності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Питання для бесіди.</a:t>
            </a:r>
          </a:p>
          <a:p>
            <a:r>
              <a:rPr lang="uk-UA" dirty="0" smtClean="0"/>
              <a:t>Що таке рефлекс</a:t>
            </a:r>
            <a:r>
              <a:rPr lang="en-US" dirty="0" smtClean="0"/>
              <a:t>?</a:t>
            </a:r>
          </a:p>
          <a:p>
            <a:r>
              <a:rPr lang="uk-UA" dirty="0" smtClean="0"/>
              <a:t>Яке значення поведінкової реакції</a:t>
            </a:r>
            <a:r>
              <a:rPr lang="en-US" dirty="0" smtClean="0"/>
              <a:t>?</a:t>
            </a:r>
          </a:p>
          <a:p>
            <a:r>
              <a:rPr lang="uk-UA" dirty="0" smtClean="0"/>
              <a:t>Якщо торкнутися рукою до гарячого чайника, що ми відчуємо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Основні поняття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3200" dirty="0" smtClean="0"/>
              <a:t>Подразливість – здатність живих клітин, тканин або цілого організму реагувати на зовнішні або внутрішні впливи – подразники.</a:t>
            </a:r>
          </a:p>
          <a:p>
            <a:pPr>
              <a:buNone/>
            </a:pPr>
            <a:r>
              <a:rPr lang="uk-UA" sz="3200" dirty="0" smtClean="0"/>
              <a:t>Природа подразників</a:t>
            </a:r>
            <a:r>
              <a:rPr lang="en-US" sz="3200" dirty="0" smtClean="0"/>
              <a:t>:</a:t>
            </a:r>
          </a:p>
          <a:p>
            <a:r>
              <a:rPr lang="uk-UA" sz="3200" dirty="0" smtClean="0"/>
              <a:t>Хімічні;</a:t>
            </a:r>
          </a:p>
          <a:p>
            <a:r>
              <a:rPr lang="uk-UA" sz="3200" dirty="0" smtClean="0"/>
              <a:t>Фізичні;</a:t>
            </a:r>
          </a:p>
          <a:p>
            <a:r>
              <a:rPr lang="uk-UA" sz="3200" dirty="0" smtClean="0"/>
              <a:t>Термічні.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Основні поняття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Рефлекс – проста стереотипна опосередкована нервовою системою безумовна реакція організму на специфічний подразник.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Умовний рефлекс на світло у собаки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Галина\images (1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7200800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Вироблення умовних рефлексів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:\Біологія\images (2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708920"/>
            <a:ext cx="2370488" cy="2736304"/>
          </a:xfrm>
          <a:prstGeom prst="rect">
            <a:avLst/>
          </a:prstGeom>
          <a:noFill/>
        </p:spPr>
      </p:pic>
      <p:pic>
        <p:nvPicPr>
          <p:cNvPr id="4" name="Picture 3" descr="H:\Біологія\images (3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844824"/>
            <a:ext cx="3744416" cy="2198087"/>
          </a:xfrm>
          <a:prstGeom prst="rect">
            <a:avLst/>
          </a:prstGeom>
          <a:noFill/>
        </p:spPr>
      </p:pic>
      <p:pic>
        <p:nvPicPr>
          <p:cNvPr id="5" name="Picture 4" descr="H:\Галина\images (30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221088"/>
            <a:ext cx="4680520" cy="24380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Подразливість у гідри прісноводної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Біологія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5832648" cy="1944216"/>
          </a:xfrm>
          <a:prstGeom prst="rect">
            <a:avLst/>
          </a:prstGeom>
          <a:noFill/>
        </p:spPr>
      </p:pic>
      <p:pic>
        <p:nvPicPr>
          <p:cNvPr id="2050" name="Picture 2" descr="H:\Ярманка Г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005063"/>
            <a:ext cx="5760640" cy="2025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Ярманка Г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358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+mn-lt"/>
              </a:rPr>
              <a:t>Реакції рослин на світло</a:t>
            </a:r>
            <a:endParaRPr lang="ru-RU" dirty="0">
              <a:latin typeface="+mn-lt"/>
            </a:endParaRPr>
          </a:p>
        </p:txBody>
      </p:sp>
      <p:pic>
        <p:nvPicPr>
          <p:cNvPr id="4098" name="Picture 2" descr="H:\Ярманка Г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5040560" cy="2215467"/>
          </a:xfrm>
          <a:prstGeom prst="rect">
            <a:avLst/>
          </a:prstGeom>
          <a:noFill/>
        </p:spPr>
      </p:pic>
      <p:pic>
        <p:nvPicPr>
          <p:cNvPr id="4099" name="Picture 3" descr="H:\Ярманка Г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933055"/>
            <a:ext cx="5328592" cy="26980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</TotalTime>
  <Words>154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Подразливість як загальна властивість тварин.</vt:lpstr>
      <vt:lpstr>Актуалізація опорних знань і мотивація навчальної діяльності</vt:lpstr>
      <vt:lpstr>Основні поняття </vt:lpstr>
      <vt:lpstr>Основні поняття</vt:lpstr>
      <vt:lpstr>Умовний рефлекс на світло у собаки</vt:lpstr>
      <vt:lpstr>Вироблення умовних рефлексів</vt:lpstr>
      <vt:lpstr>Подразливість у гідри прісноводної</vt:lpstr>
      <vt:lpstr>Слайд 8</vt:lpstr>
      <vt:lpstr>Реакції рослин на світло</vt:lpstr>
      <vt:lpstr>Питання для обговорення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Подразливість як загальна властивість тварин.</dc:title>
  <dc:creator>UZER</dc:creator>
  <cp:lastModifiedBy>UZER</cp:lastModifiedBy>
  <cp:revision>11</cp:revision>
  <dcterms:created xsi:type="dcterms:W3CDTF">2015-02-06T17:20:34Z</dcterms:created>
  <dcterms:modified xsi:type="dcterms:W3CDTF">2015-03-19T17:54:55Z</dcterms:modified>
</cp:coreProperties>
</file>