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Поведінка тварин у природі та методи її вивчення.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Мета</a:t>
            </a:r>
            <a:r>
              <a:rPr lang="en-US" dirty="0" smtClean="0"/>
              <a:t>:</a:t>
            </a:r>
            <a:r>
              <a:rPr lang="uk-UA" dirty="0" smtClean="0"/>
              <a:t>  розглянути поняття про поведінку тварин у природі; ознайомити з методами її вивчення; розвивати вміння порівнювати різну поведінку; виховувати бережливе ставлення до тварин.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Поведінка тварин</a:t>
            </a:r>
            <a:endParaRPr lang="ru-RU" dirty="0"/>
          </a:p>
        </p:txBody>
      </p:sp>
      <p:pic>
        <p:nvPicPr>
          <p:cNvPr id="3074" name="Picture 2" descr="H:\Ярманка Г\images (6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96752"/>
            <a:ext cx="2923525" cy="2088232"/>
          </a:xfrm>
          <a:prstGeom prst="rect">
            <a:avLst/>
          </a:prstGeom>
          <a:noFill/>
        </p:spPr>
      </p:pic>
      <p:pic>
        <p:nvPicPr>
          <p:cNvPr id="3075" name="Picture 3" descr="H:\Ярманка Г\images (6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124744"/>
            <a:ext cx="3003927" cy="2088232"/>
          </a:xfrm>
          <a:prstGeom prst="rect">
            <a:avLst/>
          </a:prstGeom>
          <a:noFill/>
        </p:spPr>
      </p:pic>
      <p:pic>
        <p:nvPicPr>
          <p:cNvPr id="3076" name="Picture 4" descr="H:\Ярманка Г\images (7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861048"/>
            <a:ext cx="2964883" cy="2232248"/>
          </a:xfrm>
          <a:prstGeom prst="rect">
            <a:avLst/>
          </a:prstGeom>
          <a:noFill/>
        </p:spPr>
      </p:pic>
      <p:pic>
        <p:nvPicPr>
          <p:cNvPr id="3077" name="Picture 5" descr="H:\Ярманка Г\images (91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3068960"/>
            <a:ext cx="2619375" cy="1743075"/>
          </a:xfrm>
          <a:prstGeom prst="rect">
            <a:avLst/>
          </a:prstGeom>
          <a:noFill/>
        </p:spPr>
      </p:pic>
      <p:pic>
        <p:nvPicPr>
          <p:cNvPr id="3078" name="Picture 6" descr="H:\Фото природи\images (16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36096" y="4653136"/>
            <a:ext cx="2743200" cy="1666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+mn-lt"/>
              </a:rPr>
              <a:t>Питання для обговорення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Що називають поведінкою</a:t>
            </a:r>
            <a:r>
              <a:rPr lang="en-US" dirty="0" smtClean="0"/>
              <a:t>?</a:t>
            </a:r>
            <a:endParaRPr lang="uk-UA" dirty="0" smtClean="0"/>
          </a:p>
          <a:p>
            <a:r>
              <a:rPr lang="uk-UA" dirty="0" smtClean="0"/>
              <a:t>Чи у всіх тварин поведінка однакова</a:t>
            </a:r>
            <a:r>
              <a:rPr lang="en-US" dirty="0" smtClean="0"/>
              <a:t>?</a:t>
            </a:r>
            <a:endParaRPr lang="uk-UA" dirty="0" smtClean="0"/>
          </a:p>
          <a:p>
            <a:r>
              <a:rPr lang="uk-UA" dirty="0" smtClean="0"/>
              <a:t>Як можна спостерігати за поведінкою тварин</a:t>
            </a:r>
            <a:r>
              <a:rPr lang="en-US" dirty="0" smtClean="0"/>
              <a:t>?</a:t>
            </a:r>
            <a:endParaRPr lang="uk-UA" dirty="0" smtClean="0"/>
          </a:p>
          <a:p>
            <a:r>
              <a:rPr lang="uk-UA" dirty="0" smtClean="0"/>
              <a:t>Що лежить в основі поведінки тварин</a:t>
            </a:r>
            <a:r>
              <a:rPr lang="en-US" dirty="0" smtClean="0"/>
              <a:t>?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Актуалізація опорних знань і мотивація навчальної діяльності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Питання для обговорення</a:t>
            </a:r>
          </a:p>
          <a:p>
            <a:r>
              <a:rPr lang="uk-UA" dirty="0" smtClean="0"/>
              <a:t>Які середовища життя ви знаєте</a:t>
            </a:r>
            <a:r>
              <a:rPr lang="en-US" dirty="0" smtClean="0"/>
              <a:t>?</a:t>
            </a:r>
          </a:p>
          <a:p>
            <a:r>
              <a:rPr lang="uk-UA" dirty="0" smtClean="0"/>
              <a:t>Які тварини там мешкають</a:t>
            </a:r>
            <a:r>
              <a:rPr lang="en-US" dirty="0" smtClean="0"/>
              <a:t>?</a:t>
            </a:r>
          </a:p>
          <a:p>
            <a:r>
              <a:rPr lang="uk-UA" dirty="0" smtClean="0"/>
              <a:t>Які відносини між тваринами у цих </a:t>
            </a:r>
            <a:r>
              <a:rPr lang="uk-UA" dirty="0" err="1" smtClean="0"/>
              <a:t>екоксистемах</a:t>
            </a:r>
            <a:r>
              <a:rPr lang="en-US" dirty="0" smtClean="0"/>
              <a:t>?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Поведінка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3200" dirty="0" smtClean="0"/>
              <a:t>Поведінка – система умовних рефлексів, які легше і швидше виробляються у видів, які мають найбільш розвинену кору переднього мозку.</a:t>
            </a:r>
          </a:p>
          <a:p>
            <a:r>
              <a:rPr lang="uk-UA" sz="3200" dirty="0" smtClean="0"/>
              <a:t>Це спрямовані назовні дії організму у відповідь на зовнішні або внутрішні стимули</a:t>
            </a:r>
            <a:r>
              <a:rPr lang="uk-UA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Етологія наука про поведінку тварин.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:\Хімія\images (1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44824"/>
            <a:ext cx="8072234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Форми поведінки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Вроджена  поведінка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uk-UA" dirty="0" smtClean="0"/>
              <a:t>Набута поведінка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uk-UA" sz="1800" dirty="0" smtClean="0"/>
              <a:t>Успадковується від предків. Найпростішими є орієнтація й таксис.</a:t>
            </a:r>
          </a:p>
          <a:p>
            <a:r>
              <a:rPr lang="uk-UA" sz="1800" dirty="0" smtClean="0"/>
              <a:t>Орієнтація – це зміна положення окремих частин організму стосовно опори або стосовно одне одного.</a:t>
            </a:r>
          </a:p>
          <a:p>
            <a:r>
              <a:rPr lang="uk-UA" sz="1800" dirty="0" smtClean="0"/>
              <a:t>Таксис – це спрямований рух усього організму в цілому, зумовлений зовнішнім стимулом.</a:t>
            </a:r>
            <a:endParaRPr lang="ru-RU" sz="1800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uk-UA" dirty="0" smtClean="0"/>
              <a:t>Це різні пристосування тварин  в процесі життя відповідно до умов існування.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+mn-lt"/>
              </a:rPr>
              <a:t>Значення форм поведінки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Усі форми поведінки мають важливе значення для виживання. Вони </a:t>
            </a:r>
            <a:r>
              <a:rPr lang="uk-UA" dirty="0" err="1" smtClean="0"/>
              <a:t>пов</a:t>
            </a:r>
            <a:r>
              <a:rPr lang="en-US" dirty="0" smtClean="0"/>
              <a:t>’</a:t>
            </a:r>
            <a:r>
              <a:rPr lang="uk-UA" dirty="0" err="1" smtClean="0"/>
              <a:t>язані</a:t>
            </a:r>
            <a:r>
              <a:rPr lang="uk-UA" dirty="0" smtClean="0"/>
              <a:t> з низкою конкретних функцій, до яких належать локомоція (пересування), живлення та дихання, терморегуляція, пошуки схованок, уникнення хижаків, сон, підтримка чистоти тіла, виділення, дослідницька активність, гра, використання знарядь, біологічні ритми.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+mn-lt"/>
              </a:rPr>
              <a:t>Поведінка кажанів</a:t>
            </a:r>
            <a:endParaRPr lang="ru-RU" dirty="0">
              <a:latin typeface="+mn-lt"/>
            </a:endParaRPr>
          </a:p>
        </p:txBody>
      </p:sp>
      <p:pic>
        <p:nvPicPr>
          <p:cNvPr id="1026" name="Picture 2" descr="H:\Галя\images (3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772816"/>
            <a:ext cx="2466975" cy="1847850"/>
          </a:xfrm>
          <a:prstGeom prst="rect">
            <a:avLst/>
          </a:prstGeom>
          <a:noFill/>
        </p:spPr>
      </p:pic>
      <p:pic>
        <p:nvPicPr>
          <p:cNvPr id="1027" name="Picture 3" descr="H:\Галя\images (4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924944"/>
            <a:ext cx="2466975" cy="1847850"/>
          </a:xfrm>
          <a:prstGeom prst="rect">
            <a:avLst/>
          </a:prstGeom>
          <a:noFill/>
        </p:spPr>
      </p:pic>
      <p:pic>
        <p:nvPicPr>
          <p:cNvPr id="3" name="Picture 2" descr="D:\Новая папка (2)\ГГ\images (26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1628800"/>
            <a:ext cx="2088232" cy="2153489"/>
          </a:xfrm>
          <a:prstGeom prst="rect">
            <a:avLst/>
          </a:prstGeom>
          <a:noFill/>
        </p:spPr>
      </p:pic>
      <p:pic>
        <p:nvPicPr>
          <p:cNvPr id="4" name="Picture 3" descr="D:\Новая папка (2)\ГГ\images (2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4005064"/>
            <a:ext cx="1743075" cy="2619375"/>
          </a:xfrm>
          <a:prstGeom prst="rect">
            <a:avLst/>
          </a:prstGeom>
          <a:noFill/>
        </p:spPr>
      </p:pic>
      <p:pic>
        <p:nvPicPr>
          <p:cNvPr id="1028" name="Picture 4" descr="D:\Новая папка (2)\ГГ\images (25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920" y="4941168"/>
            <a:ext cx="1285875" cy="1524000"/>
          </a:xfrm>
          <a:prstGeom prst="rect">
            <a:avLst/>
          </a:prstGeom>
          <a:noFill/>
        </p:spPr>
      </p:pic>
      <p:pic>
        <p:nvPicPr>
          <p:cNvPr id="1029" name="Picture 5" descr="D:\Новая папка (2)\ГГ\images (28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7584" y="4005064"/>
            <a:ext cx="22860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Методи дослідження поведінки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Спостереження;</a:t>
            </a:r>
          </a:p>
          <a:p>
            <a:r>
              <a:rPr lang="uk-UA" dirty="0" smtClean="0"/>
              <a:t>Експеримент;</a:t>
            </a:r>
          </a:p>
          <a:p>
            <a:r>
              <a:rPr lang="uk-UA" dirty="0" smtClean="0"/>
              <a:t>Порівняння;</a:t>
            </a:r>
          </a:p>
          <a:p>
            <a:r>
              <a:rPr lang="uk-UA" dirty="0" smtClean="0"/>
              <a:t>Природний добір;</a:t>
            </a:r>
          </a:p>
          <a:p>
            <a:r>
              <a:rPr lang="uk-UA" dirty="0" smtClean="0"/>
              <a:t>Штучний добір</a:t>
            </a:r>
          </a:p>
          <a:p>
            <a:r>
              <a:rPr lang="uk-UA" dirty="0" smtClean="0"/>
              <a:t>Адаптація.</a:t>
            </a:r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+mn-lt"/>
              </a:rPr>
              <a:t>Поведінка тварин</a:t>
            </a:r>
            <a:endParaRPr lang="ru-RU" dirty="0">
              <a:latin typeface="+mn-lt"/>
            </a:endParaRPr>
          </a:p>
        </p:txBody>
      </p:sp>
      <p:pic>
        <p:nvPicPr>
          <p:cNvPr id="2050" name="Picture 2" descr="H:\Ярманка Г\images (3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799"/>
            <a:ext cx="2880320" cy="1934229"/>
          </a:xfrm>
          <a:prstGeom prst="rect">
            <a:avLst/>
          </a:prstGeom>
          <a:noFill/>
        </p:spPr>
      </p:pic>
      <p:pic>
        <p:nvPicPr>
          <p:cNvPr id="2051" name="Picture 3" descr="H:\Ярманка Г\images (40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780928"/>
            <a:ext cx="2016224" cy="2392130"/>
          </a:xfrm>
          <a:prstGeom prst="rect">
            <a:avLst/>
          </a:prstGeom>
          <a:noFill/>
        </p:spPr>
      </p:pic>
      <p:pic>
        <p:nvPicPr>
          <p:cNvPr id="2052" name="Picture 4" descr="H:\Ярманка Г\images (5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1700808"/>
            <a:ext cx="2808312" cy="1809750"/>
          </a:xfrm>
          <a:prstGeom prst="rect">
            <a:avLst/>
          </a:prstGeom>
          <a:noFill/>
        </p:spPr>
      </p:pic>
      <p:pic>
        <p:nvPicPr>
          <p:cNvPr id="2053" name="Picture 5" descr="H:\Ярманка Г\images (54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861048"/>
            <a:ext cx="2808312" cy="2232248"/>
          </a:xfrm>
          <a:prstGeom prst="rect">
            <a:avLst/>
          </a:prstGeom>
          <a:noFill/>
        </p:spPr>
      </p:pic>
      <p:pic>
        <p:nvPicPr>
          <p:cNvPr id="2054" name="Picture 6" descr="H:\Ярманка Г\images (59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92080" y="4005064"/>
            <a:ext cx="3851920" cy="2088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56</TotalTime>
  <Words>274</Words>
  <Application>Microsoft Office PowerPoint</Application>
  <PresentationFormat>Экран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Поведінка тварин у природі та методи її вивчення.</vt:lpstr>
      <vt:lpstr>Актуалізація опорних знань і мотивація навчальної діяльності</vt:lpstr>
      <vt:lpstr>Поведінка</vt:lpstr>
      <vt:lpstr>Етологія наука про поведінку тварин.</vt:lpstr>
      <vt:lpstr>Форми поведінки</vt:lpstr>
      <vt:lpstr>Значення форм поведінки</vt:lpstr>
      <vt:lpstr>Поведінка кажанів</vt:lpstr>
      <vt:lpstr>Методи дослідження поведінки</vt:lpstr>
      <vt:lpstr>Поведінка тварин</vt:lpstr>
      <vt:lpstr>Поведінка тварин</vt:lpstr>
      <vt:lpstr>Питання для обговорення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Поведінка тварин у природі та методи її вивчення.</dc:title>
  <dc:creator>UZER</dc:creator>
  <cp:lastModifiedBy>UZER</cp:lastModifiedBy>
  <cp:revision>7</cp:revision>
  <dcterms:created xsi:type="dcterms:W3CDTF">2015-02-06T17:25:14Z</dcterms:created>
  <dcterms:modified xsi:type="dcterms:W3CDTF">2015-02-18T18:04:46Z</dcterms:modified>
</cp:coreProperties>
</file>