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19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Основи охорони природи. Червона Книга України.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Мета</a:t>
            </a:r>
            <a:r>
              <a:rPr lang="en-US" dirty="0" smtClean="0"/>
              <a:t>: </a:t>
            </a:r>
            <a:r>
              <a:rPr lang="uk-UA" dirty="0" smtClean="0"/>
              <a:t>ознайомити учнів з Червоною книгою України; розповісти про природоохоронні території й охорону тварин; розвивати вміння </a:t>
            </a:r>
            <a:r>
              <a:rPr lang="uk-UA" dirty="0" err="1" smtClean="0"/>
              <a:t>співставляти</a:t>
            </a:r>
            <a:r>
              <a:rPr lang="uk-UA" dirty="0" smtClean="0"/>
              <a:t> та робити висновки; виховувати бережливе ставлення до тварин.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Карпатський державний заповідник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3500437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484784"/>
            <a:ext cx="3405955" cy="261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89040"/>
            <a:ext cx="37274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Поліський державний заповідник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700808"/>
            <a:ext cx="3670445" cy="26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1628800"/>
            <a:ext cx="4176464" cy="27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005064"/>
            <a:ext cx="367240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Український степовий державний заповідник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3452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340768"/>
            <a:ext cx="3528391" cy="300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3" y="3924536"/>
            <a:ext cx="3312368" cy="278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Чорноморський державний заповідник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556792"/>
            <a:ext cx="3932557" cy="2926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556792"/>
            <a:ext cx="3960440" cy="29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4143375"/>
            <a:ext cx="361315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Питання для обговорення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Що таке екологічне мислення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 </a:t>
            </a:r>
            <a:r>
              <a:rPr lang="uk-UA" dirty="0" err="1" smtClean="0"/>
              <a:t>пам</a:t>
            </a:r>
            <a:r>
              <a:rPr lang="en-US" dirty="0" smtClean="0"/>
              <a:t>‘</a:t>
            </a:r>
            <a:r>
              <a:rPr lang="uk-UA" dirty="0" smtClean="0"/>
              <a:t>ятка природи</a:t>
            </a:r>
            <a:r>
              <a:rPr lang="en-US" dirty="0" smtClean="0"/>
              <a:t>?</a:t>
            </a:r>
          </a:p>
          <a:p>
            <a:r>
              <a:rPr lang="uk-UA" dirty="0" smtClean="0"/>
              <a:t>Які види природоохоронних </a:t>
            </a:r>
            <a:r>
              <a:rPr lang="uk-UA" dirty="0" err="1" smtClean="0"/>
              <a:t>тереторій</a:t>
            </a:r>
            <a:r>
              <a:rPr lang="uk-UA" dirty="0" smtClean="0"/>
              <a:t> вам відомі</a:t>
            </a:r>
            <a:r>
              <a:rPr lang="en-US" dirty="0" smtClean="0"/>
              <a:t>?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Актуалізація опорних знань і мотивація навчальної діяльності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Обговорення питань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-Чим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решти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Як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навчається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греблі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бобрів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Дніпрогесу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24744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Екологічне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аналізувати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прийняті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господарські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позицій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700808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природокористування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підтримується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оптимальному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56792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Червона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книга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затверджений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рідкісних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таких,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зникають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короткі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їхню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біологію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вжиті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772816"/>
            <a:ext cx="5382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Зоологічні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музеї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наукові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установи,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зникли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Times New Roman" pitchFamily="18" charset="0"/>
                <a:cs typeface="Times New Roman" pitchFamily="18" charset="0"/>
              </a:rPr>
              <a:t>Природоохоронні </a:t>
            </a:r>
            <a:r>
              <a:rPr lang="uk-UA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Заповідники;</a:t>
            </a:r>
          </a:p>
          <a:p>
            <a:r>
              <a:rPr lang="uk-UA" dirty="0" smtClean="0"/>
              <a:t>Заказники;</a:t>
            </a:r>
          </a:p>
          <a:p>
            <a:r>
              <a:rPr lang="uk-UA" dirty="0" smtClean="0"/>
              <a:t>Національні парки;</a:t>
            </a:r>
          </a:p>
          <a:p>
            <a:r>
              <a:rPr lang="uk-UA" dirty="0" smtClean="0"/>
              <a:t>Заповідно-мисливські господарства;</a:t>
            </a:r>
          </a:p>
          <a:p>
            <a:r>
              <a:rPr lang="uk-UA" dirty="0" smtClean="0"/>
              <a:t> </a:t>
            </a:r>
            <a:r>
              <a:rPr lang="uk-UA" dirty="0" err="1" smtClean="0"/>
              <a:t>Пам</a:t>
            </a:r>
            <a:r>
              <a:rPr lang="en-US" dirty="0" smtClean="0"/>
              <a:t>’</a:t>
            </a:r>
            <a:r>
              <a:rPr lang="uk-UA" dirty="0" smtClean="0"/>
              <a:t>ятки природи.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Державний заповідник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Асканія-Нова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484784"/>
            <a:ext cx="4067944" cy="304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84784"/>
            <a:ext cx="3984501" cy="3057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717032"/>
            <a:ext cx="3456384" cy="271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Канівський державний заповідник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5" y="1844824"/>
            <a:ext cx="3773286" cy="256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268760"/>
            <a:ext cx="3168352" cy="325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221088"/>
            <a:ext cx="3937620" cy="232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14SlideId26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28SlideId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28SlideId2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28SlideId2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38SlideId27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38SlideId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38SlideId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47SlideId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47SlideId27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547SlideId2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14SlideId26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14SlideId2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32SlideId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32SlideId26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32SlideId2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59SlideId26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59SlideId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3154459SlideId26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</TotalTime>
  <Words>186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Основи охорони природи. Червона Книга України.</vt:lpstr>
      <vt:lpstr>Актуалізація опорних знань і мотивація навчальної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Природоохоронні території</vt:lpstr>
      <vt:lpstr>Державний заповідник Асканія-Нова</vt:lpstr>
      <vt:lpstr>Канівський державний заповідник</vt:lpstr>
      <vt:lpstr>Карпатський державний заповідник</vt:lpstr>
      <vt:lpstr>Поліський державний заповідник</vt:lpstr>
      <vt:lpstr>Український степовий державний заповідник</vt:lpstr>
      <vt:lpstr>Чорноморський державний заповідник</vt:lpstr>
      <vt:lpstr>Питання для обговорення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охорони природи. Червона Книга України.</dc:title>
  <dc:creator>UZER</dc:creator>
  <cp:lastModifiedBy>Maksim Kitskaylo</cp:lastModifiedBy>
  <cp:revision>9</cp:revision>
  <dcterms:created xsi:type="dcterms:W3CDTF">2015-02-06T17:33:11Z</dcterms:created>
  <dcterms:modified xsi:type="dcterms:W3CDTF">2018-09-29T18:36:48Z</dcterms:modified>
</cp:coreProperties>
</file>