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5" r:id="rId3"/>
    <p:sldId id="276" r:id="rId4"/>
    <p:sldId id="259" r:id="rId5"/>
    <p:sldId id="277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DFD26-2AA1-4CEB-9464-8BE6FBCD41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2B92019-6712-4CF4-8385-496E41F1A9E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charset="0"/>
            </a:rPr>
            <a:t>У процесі пізнання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charset="0"/>
            </a:rPr>
            <a:t> людині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charset="0"/>
            </a:rPr>
            <a:t> перешкоджають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charset="0"/>
            </a:rPr>
            <a:t> </a:t>
          </a:r>
          <a:r>
            <a:rPr kumimoji="0" lang="uk-UA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rPr>
            <a:t>“ідоли”</a:t>
          </a:r>
        </a:p>
      </dgm:t>
    </dgm:pt>
    <dgm:pt modelId="{9A78054C-E51B-498F-9AB6-BDBD2F2DBB04}" type="parTrans" cxnId="{BA898881-CA7B-4BB8-AF00-C3861AB36043}">
      <dgm:prSet/>
      <dgm:spPr/>
      <dgm:t>
        <a:bodyPr/>
        <a:lstStyle/>
        <a:p>
          <a:endParaRPr lang="ru-RU"/>
        </a:p>
      </dgm:t>
    </dgm:pt>
    <dgm:pt modelId="{189A441A-05D2-47D4-BAEC-7076825F6A67}" type="sibTrans" cxnId="{BA898881-CA7B-4BB8-AF00-C3861AB36043}">
      <dgm:prSet/>
      <dgm:spPr/>
      <dgm:t>
        <a:bodyPr/>
        <a:lstStyle/>
        <a:p>
          <a:endParaRPr lang="ru-RU"/>
        </a:p>
      </dgm:t>
    </dgm:pt>
    <dgm:pt modelId="{193F3A65-6972-43AF-8D01-C71F6EC343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“ідоли роду” </a:t>
          </a:r>
          <a:r>
            <a: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– </a:t>
          </a: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загальні помилки,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яких людина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допускається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процесі пізнання.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Вони зумовлені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обмеженістю 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недосконалістю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органів відчуття.</a:t>
          </a:r>
        </a:p>
      </dgm:t>
    </dgm:pt>
    <dgm:pt modelId="{8CC9FB1D-4FFD-4EF3-BF1F-E9456BF58365}" type="parTrans" cxnId="{BB333B5B-F51F-4B30-84E6-EAF3D078C9F9}">
      <dgm:prSet/>
      <dgm:spPr/>
      <dgm:t>
        <a:bodyPr/>
        <a:lstStyle/>
        <a:p>
          <a:endParaRPr lang="ru-RU"/>
        </a:p>
      </dgm:t>
    </dgm:pt>
    <dgm:pt modelId="{EE30E840-DECD-4C0B-A1B4-8625CBE96EE5}" type="sibTrans" cxnId="{BB333B5B-F51F-4B30-84E6-EAF3D078C9F9}">
      <dgm:prSet/>
      <dgm:spPr/>
      <dgm:t>
        <a:bodyPr/>
        <a:lstStyle/>
        <a:p>
          <a:endParaRPr lang="ru-RU"/>
        </a:p>
      </dgm:t>
    </dgm:pt>
    <dgm:pt modelId="{E13FEA67-C3BE-4982-8226-43E3EA7DEF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“ідоли печери”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це помилки,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які ми робимо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виходячи з нашого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рівня освіти,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виховання,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оточення.</a:t>
          </a:r>
        </a:p>
      </dgm:t>
    </dgm:pt>
    <dgm:pt modelId="{B9B207D6-A6C7-4B28-8DB8-A1F64959C154}" type="parTrans" cxnId="{79066D34-2A23-4B2D-89D1-D3E3E8359D98}">
      <dgm:prSet/>
      <dgm:spPr/>
      <dgm:t>
        <a:bodyPr/>
        <a:lstStyle/>
        <a:p>
          <a:endParaRPr lang="ru-RU"/>
        </a:p>
      </dgm:t>
    </dgm:pt>
    <dgm:pt modelId="{94F3CDF1-C767-4A31-B7F4-6DDDA8A3FFB0}" type="sibTrans" cxnId="{79066D34-2A23-4B2D-89D1-D3E3E8359D98}">
      <dgm:prSet/>
      <dgm:spPr/>
      <dgm:t>
        <a:bodyPr/>
        <a:lstStyle/>
        <a:p>
          <a:endParaRPr lang="ru-RU"/>
        </a:p>
      </dgm:t>
    </dgm:pt>
    <dgm:pt modelId="{DA9E7518-D481-485D-BE56-E8FA255D281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“ідоли ринку</a:t>
          </a:r>
          <a:r>
            <a:rPr kumimoji="0" lang="uk-UA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”</a:t>
          </a:r>
          <a:r>
            <a: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– </a:t>
          </a: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омани, пов’язані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з людським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спілкуванням,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неправильними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використанням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мови, некритичним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ставленням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до інформації.</a:t>
          </a:r>
        </a:p>
      </dgm:t>
    </dgm:pt>
    <dgm:pt modelId="{FEB9F3AE-24DF-422E-BEFA-A221EE0BD045}" type="parTrans" cxnId="{13F58CE4-12AA-4541-B6E3-E71C5EC6A078}">
      <dgm:prSet/>
      <dgm:spPr/>
      <dgm:t>
        <a:bodyPr/>
        <a:lstStyle/>
        <a:p>
          <a:endParaRPr lang="ru-RU"/>
        </a:p>
      </dgm:t>
    </dgm:pt>
    <dgm:pt modelId="{689565E2-3BE2-42AD-B643-37F1E19AD37F}" type="sibTrans" cxnId="{13F58CE4-12AA-4541-B6E3-E71C5EC6A078}">
      <dgm:prSet/>
      <dgm:spPr/>
      <dgm:t>
        <a:bodyPr/>
        <a:lstStyle/>
        <a:p>
          <a:endParaRPr lang="ru-RU"/>
        </a:p>
      </dgm:t>
    </dgm:pt>
    <dgm:pt modelId="{1D6F7E29-57F0-49DE-AABF-645573AC9ED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“ідоли театру” </a:t>
          </a: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– це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орієнтація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авторитети, хибні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вчення, які своєю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зовнішньою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досконалістю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вводять нас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оману.</a:t>
          </a:r>
        </a:p>
      </dgm:t>
    </dgm:pt>
    <dgm:pt modelId="{1DF41968-D9B3-43D6-BF4E-8609E3CAC54D}" type="parTrans" cxnId="{53599101-FA2D-43E0-84B6-255A3004D195}">
      <dgm:prSet/>
      <dgm:spPr/>
      <dgm:t>
        <a:bodyPr/>
        <a:lstStyle/>
        <a:p>
          <a:endParaRPr lang="ru-RU"/>
        </a:p>
      </dgm:t>
    </dgm:pt>
    <dgm:pt modelId="{9CEA8D29-AD0E-4E70-A369-67499692A044}" type="sibTrans" cxnId="{53599101-FA2D-43E0-84B6-255A3004D195}">
      <dgm:prSet/>
      <dgm:spPr/>
      <dgm:t>
        <a:bodyPr/>
        <a:lstStyle/>
        <a:p>
          <a:endParaRPr lang="ru-RU"/>
        </a:p>
      </dgm:t>
    </dgm:pt>
    <dgm:pt modelId="{546D979C-A15A-49E0-B250-DC69B6A32B93}" type="pres">
      <dgm:prSet presAssocID="{B15DFD26-2AA1-4CEB-9464-8BE6FBCD41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56C741-A07F-438C-B2FD-8416068E0B61}" type="pres">
      <dgm:prSet presAssocID="{F2B92019-6712-4CF4-8385-496E41F1A9E0}" presName="hierRoot1" presStyleCnt="0">
        <dgm:presLayoutVars>
          <dgm:hierBranch/>
        </dgm:presLayoutVars>
      </dgm:prSet>
      <dgm:spPr/>
    </dgm:pt>
    <dgm:pt modelId="{887F35BC-CBAB-443C-A549-3E7C6FFEC098}" type="pres">
      <dgm:prSet presAssocID="{F2B92019-6712-4CF4-8385-496E41F1A9E0}" presName="rootComposite1" presStyleCnt="0"/>
      <dgm:spPr/>
    </dgm:pt>
    <dgm:pt modelId="{96084A15-3646-41CF-BF19-AB9946494E09}" type="pres">
      <dgm:prSet presAssocID="{F2B92019-6712-4CF4-8385-496E41F1A9E0}" presName="rootText1" presStyleLbl="node0" presStyleIdx="0" presStyleCnt="1" custScaleX="344646" custScaleY="242506" custLinFactY="-45376" custLinFactNeighborX="-775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1F055-CEA4-45F9-B9FC-6EFE68A9D5C6}" type="pres">
      <dgm:prSet presAssocID="{F2B92019-6712-4CF4-8385-496E41F1A9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C9949C-3A1C-4354-B049-C9E409E1BF2C}" type="pres">
      <dgm:prSet presAssocID="{F2B92019-6712-4CF4-8385-496E41F1A9E0}" presName="hierChild2" presStyleCnt="0"/>
      <dgm:spPr/>
    </dgm:pt>
    <dgm:pt modelId="{EE8BB6D6-30BE-4A13-8E70-BCE977FA11F8}" type="pres">
      <dgm:prSet presAssocID="{8CC9FB1D-4FFD-4EF3-BF1F-E9456BF58365}" presName="Name35" presStyleLbl="parChTrans1D2" presStyleIdx="0" presStyleCnt="4"/>
      <dgm:spPr/>
      <dgm:t>
        <a:bodyPr/>
        <a:lstStyle/>
        <a:p>
          <a:endParaRPr lang="ru-RU"/>
        </a:p>
      </dgm:t>
    </dgm:pt>
    <dgm:pt modelId="{D47568F9-49FA-47CA-9FD8-A149040E373A}" type="pres">
      <dgm:prSet presAssocID="{193F3A65-6972-43AF-8D01-C71F6EC343E8}" presName="hierRoot2" presStyleCnt="0">
        <dgm:presLayoutVars>
          <dgm:hierBranch val="r"/>
        </dgm:presLayoutVars>
      </dgm:prSet>
      <dgm:spPr/>
    </dgm:pt>
    <dgm:pt modelId="{38FA22F3-1A4F-40D6-8EDA-0653BC17FA49}" type="pres">
      <dgm:prSet presAssocID="{193F3A65-6972-43AF-8D01-C71F6EC343E8}" presName="rootComposite" presStyleCnt="0"/>
      <dgm:spPr/>
    </dgm:pt>
    <dgm:pt modelId="{F35FC0F0-7FEB-471D-B171-6B8013BBEA55}" type="pres">
      <dgm:prSet presAssocID="{193F3A65-6972-43AF-8D01-C71F6EC343E8}" presName="rootText" presStyleLbl="node2" presStyleIdx="0" presStyleCnt="4" custScaleX="98875" custScaleY="673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258C6C-F7AD-4F5D-A008-300AF7ACD249}" type="pres">
      <dgm:prSet presAssocID="{193F3A65-6972-43AF-8D01-C71F6EC343E8}" presName="rootConnector" presStyleLbl="node2" presStyleIdx="0" presStyleCnt="4"/>
      <dgm:spPr/>
      <dgm:t>
        <a:bodyPr/>
        <a:lstStyle/>
        <a:p>
          <a:endParaRPr lang="ru-RU"/>
        </a:p>
      </dgm:t>
    </dgm:pt>
    <dgm:pt modelId="{090CA590-7069-4262-992F-F90D2E824E3F}" type="pres">
      <dgm:prSet presAssocID="{193F3A65-6972-43AF-8D01-C71F6EC343E8}" presName="hierChild4" presStyleCnt="0"/>
      <dgm:spPr/>
    </dgm:pt>
    <dgm:pt modelId="{B3E68E4C-ED30-4880-835B-166CDCFB2FD4}" type="pres">
      <dgm:prSet presAssocID="{193F3A65-6972-43AF-8D01-C71F6EC343E8}" presName="hierChild5" presStyleCnt="0"/>
      <dgm:spPr/>
    </dgm:pt>
    <dgm:pt modelId="{5A7D60BC-9D02-4A87-98A4-9734B1614447}" type="pres">
      <dgm:prSet presAssocID="{B9B207D6-A6C7-4B28-8DB8-A1F64959C154}" presName="Name35" presStyleLbl="parChTrans1D2" presStyleIdx="1" presStyleCnt="4"/>
      <dgm:spPr/>
      <dgm:t>
        <a:bodyPr/>
        <a:lstStyle/>
        <a:p>
          <a:endParaRPr lang="ru-RU"/>
        </a:p>
      </dgm:t>
    </dgm:pt>
    <dgm:pt modelId="{01C0B103-0F3F-4F71-8B33-43DCBE7BF463}" type="pres">
      <dgm:prSet presAssocID="{E13FEA67-C3BE-4982-8226-43E3EA7DEF15}" presName="hierRoot2" presStyleCnt="0">
        <dgm:presLayoutVars>
          <dgm:hierBranch val="r"/>
        </dgm:presLayoutVars>
      </dgm:prSet>
      <dgm:spPr/>
    </dgm:pt>
    <dgm:pt modelId="{AB351FB2-7589-4FA9-9729-F57399A91517}" type="pres">
      <dgm:prSet presAssocID="{E13FEA67-C3BE-4982-8226-43E3EA7DEF15}" presName="rootComposite" presStyleCnt="0"/>
      <dgm:spPr/>
    </dgm:pt>
    <dgm:pt modelId="{B5C8C69B-24DB-451D-9990-39D166FE6C09}" type="pres">
      <dgm:prSet presAssocID="{E13FEA67-C3BE-4982-8226-43E3EA7DEF15}" presName="rootText" presStyleLbl="node2" presStyleIdx="1" presStyleCnt="4" custScaleX="96766" custScaleY="675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D81372-0FB3-4C9E-B6A6-8F1C54AC9A1B}" type="pres">
      <dgm:prSet presAssocID="{E13FEA67-C3BE-4982-8226-43E3EA7DEF15}" presName="rootConnector" presStyleLbl="node2" presStyleIdx="1" presStyleCnt="4"/>
      <dgm:spPr/>
      <dgm:t>
        <a:bodyPr/>
        <a:lstStyle/>
        <a:p>
          <a:endParaRPr lang="ru-RU"/>
        </a:p>
      </dgm:t>
    </dgm:pt>
    <dgm:pt modelId="{D62B50A4-97D7-4DEB-A280-0310B7D457EC}" type="pres">
      <dgm:prSet presAssocID="{E13FEA67-C3BE-4982-8226-43E3EA7DEF15}" presName="hierChild4" presStyleCnt="0"/>
      <dgm:spPr/>
    </dgm:pt>
    <dgm:pt modelId="{ABA99FDE-9220-41FA-B73D-21913EBBB4B2}" type="pres">
      <dgm:prSet presAssocID="{E13FEA67-C3BE-4982-8226-43E3EA7DEF15}" presName="hierChild5" presStyleCnt="0"/>
      <dgm:spPr/>
    </dgm:pt>
    <dgm:pt modelId="{61F350C6-07AF-40A0-8AEE-E630B1A56E8A}" type="pres">
      <dgm:prSet presAssocID="{FEB9F3AE-24DF-422E-BEFA-A221EE0BD045}" presName="Name35" presStyleLbl="parChTrans1D2" presStyleIdx="2" presStyleCnt="4"/>
      <dgm:spPr/>
      <dgm:t>
        <a:bodyPr/>
        <a:lstStyle/>
        <a:p>
          <a:endParaRPr lang="ru-RU"/>
        </a:p>
      </dgm:t>
    </dgm:pt>
    <dgm:pt modelId="{BF38677D-8F5E-441D-BA24-466432459FBE}" type="pres">
      <dgm:prSet presAssocID="{DA9E7518-D481-485D-BE56-E8FA255D2818}" presName="hierRoot2" presStyleCnt="0">
        <dgm:presLayoutVars>
          <dgm:hierBranch val="r"/>
        </dgm:presLayoutVars>
      </dgm:prSet>
      <dgm:spPr/>
    </dgm:pt>
    <dgm:pt modelId="{36AC14CE-20BD-4D40-BE10-CA3B1AE03D22}" type="pres">
      <dgm:prSet presAssocID="{DA9E7518-D481-485D-BE56-E8FA255D2818}" presName="rootComposite" presStyleCnt="0"/>
      <dgm:spPr/>
    </dgm:pt>
    <dgm:pt modelId="{C14281E8-977B-4F67-A83C-6CD74E73A371}" type="pres">
      <dgm:prSet presAssocID="{DA9E7518-D481-485D-BE56-E8FA255D2818}" presName="rootText" presStyleLbl="node2" presStyleIdx="2" presStyleCnt="4" custScaleY="659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BBFF9F-A65C-4861-8AF3-4CC776942AD7}" type="pres">
      <dgm:prSet presAssocID="{DA9E7518-D481-485D-BE56-E8FA255D2818}" presName="rootConnector" presStyleLbl="node2" presStyleIdx="2" presStyleCnt="4"/>
      <dgm:spPr/>
      <dgm:t>
        <a:bodyPr/>
        <a:lstStyle/>
        <a:p>
          <a:endParaRPr lang="ru-RU"/>
        </a:p>
      </dgm:t>
    </dgm:pt>
    <dgm:pt modelId="{99F0F8A6-479C-4693-AC57-B42C75F65205}" type="pres">
      <dgm:prSet presAssocID="{DA9E7518-D481-485D-BE56-E8FA255D2818}" presName="hierChild4" presStyleCnt="0"/>
      <dgm:spPr/>
    </dgm:pt>
    <dgm:pt modelId="{CEEC8825-96FB-421C-80CB-1518CC21F591}" type="pres">
      <dgm:prSet presAssocID="{DA9E7518-D481-485D-BE56-E8FA255D2818}" presName="hierChild5" presStyleCnt="0"/>
      <dgm:spPr/>
    </dgm:pt>
    <dgm:pt modelId="{0524DC98-B9FC-4FBE-A6A9-F9249674625D}" type="pres">
      <dgm:prSet presAssocID="{1DF41968-D9B3-43D6-BF4E-8609E3CAC54D}" presName="Name35" presStyleLbl="parChTrans1D2" presStyleIdx="3" presStyleCnt="4"/>
      <dgm:spPr/>
      <dgm:t>
        <a:bodyPr/>
        <a:lstStyle/>
        <a:p>
          <a:endParaRPr lang="ru-RU"/>
        </a:p>
      </dgm:t>
    </dgm:pt>
    <dgm:pt modelId="{7AC3A28B-256D-40F7-B54C-D62E99758056}" type="pres">
      <dgm:prSet presAssocID="{1D6F7E29-57F0-49DE-AABF-645573AC9ED3}" presName="hierRoot2" presStyleCnt="0">
        <dgm:presLayoutVars>
          <dgm:hierBranch val="r"/>
        </dgm:presLayoutVars>
      </dgm:prSet>
      <dgm:spPr/>
    </dgm:pt>
    <dgm:pt modelId="{5A1138A0-55F0-4CF0-86F3-2100F1B9CD32}" type="pres">
      <dgm:prSet presAssocID="{1D6F7E29-57F0-49DE-AABF-645573AC9ED3}" presName="rootComposite" presStyleCnt="0"/>
      <dgm:spPr/>
    </dgm:pt>
    <dgm:pt modelId="{FECD1589-EE91-4B64-AD5C-3338C4FC78F7}" type="pres">
      <dgm:prSet presAssocID="{1D6F7E29-57F0-49DE-AABF-645573AC9ED3}" presName="rootText" presStyleLbl="node2" presStyleIdx="3" presStyleCnt="4" custScaleY="667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0B3F34-0613-4E69-86E9-B20F3705D7DD}" type="pres">
      <dgm:prSet presAssocID="{1D6F7E29-57F0-49DE-AABF-645573AC9ED3}" presName="rootConnector" presStyleLbl="node2" presStyleIdx="3" presStyleCnt="4"/>
      <dgm:spPr/>
      <dgm:t>
        <a:bodyPr/>
        <a:lstStyle/>
        <a:p>
          <a:endParaRPr lang="ru-RU"/>
        </a:p>
      </dgm:t>
    </dgm:pt>
    <dgm:pt modelId="{D7D779BF-DE30-48BA-A883-8BB29CEF9E9D}" type="pres">
      <dgm:prSet presAssocID="{1D6F7E29-57F0-49DE-AABF-645573AC9ED3}" presName="hierChild4" presStyleCnt="0"/>
      <dgm:spPr/>
    </dgm:pt>
    <dgm:pt modelId="{BDDD9BAF-88F4-441A-93E9-DADBA4D6BE0E}" type="pres">
      <dgm:prSet presAssocID="{1D6F7E29-57F0-49DE-AABF-645573AC9ED3}" presName="hierChild5" presStyleCnt="0"/>
      <dgm:spPr/>
    </dgm:pt>
    <dgm:pt modelId="{626C6F89-52BA-4CF5-A566-437F2FD0008C}" type="pres">
      <dgm:prSet presAssocID="{F2B92019-6712-4CF4-8385-496E41F1A9E0}" presName="hierChild3" presStyleCnt="0"/>
      <dgm:spPr/>
    </dgm:pt>
  </dgm:ptLst>
  <dgm:cxnLst>
    <dgm:cxn modelId="{8CFC7F56-BEA4-4444-BDA2-20975805A9E3}" type="presOf" srcId="{F2B92019-6712-4CF4-8385-496E41F1A9E0}" destId="{45B1F055-CEA4-45F9-B9FC-6EFE68A9D5C6}" srcOrd="1" destOrd="0" presId="urn:microsoft.com/office/officeart/2005/8/layout/orgChart1"/>
    <dgm:cxn modelId="{2A290438-B241-4750-A46A-E5C30C04B524}" type="presOf" srcId="{F2B92019-6712-4CF4-8385-496E41F1A9E0}" destId="{96084A15-3646-41CF-BF19-AB9946494E09}" srcOrd="0" destOrd="0" presId="urn:microsoft.com/office/officeart/2005/8/layout/orgChart1"/>
    <dgm:cxn modelId="{BB333B5B-F51F-4B30-84E6-EAF3D078C9F9}" srcId="{F2B92019-6712-4CF4-8385-496E41F1A9E0}" destId="{193F3A65-6972-43AF-8D01-C71F6EC343E8}" srcOrd="0" destOrd="0" parTransId="{8CC9FB1D-4FFD-4EF3-BF1F-E9456BF58365}" sibTransId="{EE30E840-DECD-4C0B-A1B4-8625CBE96EE5}"/>
    <dgm:cxn modelId="{79066D34-2A23-4B2D-89D1-D3E3E8359D98}" srcId="{F2B92019-6712-4CF4-8385-496E41F1A9E0}" destId="{E13FEA67-C3BE-4982-8226-43E3EA7DEF15}" srcOrd="1" destOrd="0" parTransId="{B9B207D6-A6C7-4B28-8DB8-A1F64959C154}" sibTransId="{94F3CDF1-C767-4A31-B7F4-6DDDA8A3FFB0}"/>
    <dgm:cxn modelId="{CCDF26D6-5449-4C08-A588-527479671C55}" type="presOf" srcId="{1DF41968-D9B3-43D6-BF4E-8609E3CAC54D}" destId="{0524DC98-B9FC-4FBE-A6A9-F9249674625D}" srcOrd="0" destOrd="0" presId="urn:microsoft.com/office/officeart/2005/8/layout/orgChart1"/>
    <dgm:cxn modelId="{20180F61-4D6E-47F3-95ED-CBB3FBA437A4}" type="presOf" srcId="{1D6F7E29-57F0-49DE-AABF-645573AC9ED3}" destId="{FECD1589-EE91-4B64-AD5C-3338C4FC78F7}" srcOrd="0" destOrd="0" presId="urn:microsoft.com/office/officeart/2005/8/layout/orgChart1"/>
    <dgm:cxn modelId="{DD575477-35C5-4182-BA20-612FBA906695}" type="presOf" srcId="{193F3A65-6972-43AF-8D01-C71F6EC343E8}" destId="{F35FC0F0-7FEB-471D-B171-6B8013BBEA55}" srcOrd="0" destOrd="0" presId="urn:microsoft.com/office/officeart/2005/8/layout/orgChart1"/>
    <dgm:cxn modelId="{BA898881-CA7B-4BB8-AF00-C3861AB36043}" srcId="{B15DFD26-2AA1-4CEB-9464-8BE6FBCD410A}" destId="{F2B92019-6712-4CF4-8385-496E41F1A9E0}" srcOrd="0" destOrd="0" parTransId="{9A78054C-E51B-498F-9AB6-BDBD2F2DBB04}" sibTransId="{189A441A-05D2-47D4-BAEC-7076825F6A67}"/>
    <dgm:cxn modelId="{683A09CE-A1B9-4040-B6C0-9E2A422AF89C}" type="presOf" srcId="{E13FEA67-C3BE-4982-8226-43E3EA7DEF15}" destId="{B5C8C69B-24DB-451D-9990-39D166FE6C09}" srcOrd="0" destOrd="0" presId="urn:microsoft.com/office/officeart/2005/8/layout/orgChart1"/>
    <dgm:cxn modelId="{11DA5702-B71A-42D0-B38A-D77C16DE5092}" type="presOf" srcId="{193F3A65-6972-43AF-8D01-C71F6EC343E8}" destId="{0C258C6C-F7AD-4F5D-A008-300AF7ACD249}" srcOrd="1" destOrd="0" presId="urn:microsoft.com/office/officeart/2005/8/layout/orgChart1"/>
    <dgm:cxn modelId="{D80AA52C-DA9B-4D97-940E-970C58E9BE43}" type="presOf" srcId="{DA9E7518-D481-485D-BE56-E8FA255D2818}" destId="{13BBFF9F-A65C-4861-8AF3-4CC776942AD7}" srcOrd="1" destOrd="0" presId="urn:microsoft.com/office/officeart/2005/8/layout/orgChart1"/>
    <dgm:cxn modelId="{13F58CE4-12AA-4541-B6E3-E71C5EC6A078}" srcId="{F2B92019-6712-4CF4-8385-496E41F1A9E0}" destId="{DA9E7518-D481-485D-BE56-E8FA255D2818}" srcOrd="2" destOrd="0" parTransId="{FEB9F3AE-24DF-422E-BEFA-A221EE0BD045}" sibTransId="{689565E2-3BE2-42AD-B643-37F1E19AD37F}"/>
    <dgm:cxn modelId="{1603B784-F34D-4BD9-8FDD-038982DE9AC0}" type="presOf" srcId="{E13FEA67-C3BE-4982-8226-43E3EA7DEF15}" destId="{07D81372-0FB3-4C9E-B6A6-8F1C54AC9A1B}" srcOrd="1" destOrd="0" presId="urn:microsoft.com/office/officeart/2005/8/layout/orgChart1"/>
    <dgm:cxn modelId="{2FC2C056-1653-45F6-ABF8-F6B97C27D22F}" type="presOf" srcId="{8CC9FB1D-4FFD-4EF3-BF1F-E9456BF58365}" destId="{EE8BB6D6-30BE-4A13-8E70-BCE977FA11F8}" srcOrd="0" destOrd="0" presId="urn:microsoft.com/office/officeart/2005/8/layout/orgChart1"/>
    <dgm:cxn modelId="{FCED3DDE-12DD-4549-8E47-261510C60762}" type="presOf" srcId="{DA9E7518-D481-485D-BE56-E8FA255D2818}" destId="{C14281E8-977B-4F67-A83C-6CD74E73A371}" srcOrd="0" destOrd="0" presId="urn:microsoft.com/office/officeart/2005/8/layout/orgChart1"/>
    <dgm:cxn modelId="{53599101-FA2D-43E0-84B6-255A3004D195}" srcId="{F2B92019-6712-4CF4-8385-496E41F1A9E0}" destId="{1D6F7E29-57F0-49DE-AABF-645573AC9ED3}" srcOrd="3" destOrd="0" parTransId="{1DF41968-D9B3-43D6-BF4E-8609E3CAC54D}" sibTransId="{9CEA8D29-AD0E-4E70-A369-67499692A044}"/>
    <dgm:cxn modelId="{672E35E6-2613-4502-8721-A88072801028}" type="presOf" srcId="{FEB9F3AE-24DF-422E-BEFA-A221EE0BD045}" destId="{61F350C6-07AF-40A0-8AEE-E630B1A56E8A}" srcOrd="0" destOrd="0" presId="urn:microsoft.com/office/officeart/2005/8/layout/orgChart1"/>
    <dgm:cxn modelId="{3E99D43C-DB3F-40B9-9F7A-E8D454644128}" type="presOf" srcId="{B9B207D6-A6C7-4B28-8DB8-A1F64959C154}" destId="{5A7D60BC-9D02-4A87-98A4-9734B1614447}" srcOrd="0" destOrd="0" presId="urn:microsoft.com/office/officeart/2005/8/layout/orgChart1"/>
    <dgm:cxn modelId="{C61710B9-AECE-4FEC-95B5-6F4F34FD76DF}" type="presOf" srcId="{1D6F7E29-57F0-49DE-AABF-645573AC9ED3}" destId="{660B3F34-0613-4E69-86E9-B20F3705D7DD}" srcOrd="1" destOrd="0" presId="urn:microsoft.com/office/officeart/2005/8/layout/orgChart1"/>
    <dgm:cxn modelId="{8B5CC2EC-E5FA-46F7-9823-ECCCCC953949}" type="presOf" srcId="{B15DFD26-2AA1-4CEB-9464-8BE6FBCD410A}" destId="{546D979C-A15A-49E0-B250-DC69B6A32B93}" srcOrd="0" destOrd="0" presId="urn:microsoft.com/office/officeart/2005/8/layout/orgChart1"/>
    <dgm:cxn modelId="{3C7383E9-50FD-4B95-BB33-DE3EF6F5FDE2}" type="presParOf" srcId="{546D979C-A15A-49E0-B250-DC69B6A32B93}" destId="{9E56C741-A07F-438C-B2FD-8416068E0B61}" srcOrd="0" destOrd="0" presId="urn:microsoft.com/office/officeart/2005/8/layout/orgChart1"/>
    <dgm:cxn modelId="{73C700B9-3E0D-4762-BC19-B06C2C3AD8CE}" type="presParOf" srcId="{9E56C741-A07F-438C-B2FD-8416068E0B61}" destId="{887F35BC-CBAB-443C-A549-3E7C6FFEC098}" srcOrd="0" destOrd="0" presId="urn:microsoft.com/office/officeart/2005/8/layout/orgChart1"/>
    <dgm:cxn modelId="{150E1FAC-4BEE-4F33-9523-E253016559E5}" type="presParOf" srcId="{887F35BC-CBAB-443C-A549-3E7C6FFEC098}" destId="{96084A15-3646-41CF-BF19-AB9946494E09}" srcOrd="0" destOrd="0" presId="urn:microsoft.com/office/officeart/2005/8/layout/orgChart1"/>
    <dgm:cxn modelId="{1CD0B4D2-3F91-4297-A3ED-39D19CEA8332}" type="presParOf" srcId="{887F35BC-CBAB-443C-A549-3E7C6FFEC098}" destId="{45B1F055-CEA4-45F9-B9FC-6EFE68A9D5C6}" srcOrd="1" destOrd="0" presId="urn:microsoft.com/office/officeart/2005/8/layout/orgChart1"/>
    <dgm:cxn modelId="{92F1C307-B43D-438C-9784-85FB777B387F}" type="presParOf" srcId="{9E56C741-A07F-438C-B2FD-8416068E0B61}" destId="{F5C9949C-3A1C-4354-B049-C9E409E1BF2C}" srcOrd="1" destOrd="0" presId="urn:microsoft.com/office/officeart/2005/8/layout/orgChart1"/>
    <dgm:cxn modelId="{A1F51CFB-C883-4879-8064-368892CB1B8B}" type="presParOf" srcId="{F5C9949C-3A1C-4354-B049-C9E409E1BF2C}" destId="{EE8BB6D6-30BE-4A13-8E70-BCE977FA11F8}" srcOrd="0" destOrd="0" presId="urn:microsoft.com/office/officeart/2005/8/layout/orgChart1"/>
    <dgm:cxn modelId="{F0644EF4-D718-48F8-B682-C40AFC0A1ED1}" type="presParOf" srcId="{F5C9949C-3A1C-4354-B049-C9E409E1BF2C}" destId="{D47568F9-49FA-47CA-9FD8-A149040E373A}" srcOrd="1" destOrd="0" presId="urn:microsoft.com/office/officeart/2005/8/layout/orgChart1"/>
    <dgm:cxn modelId="{265F3087-D442-4568-9782-DCE6BAB6D3DF}" type="presParOf" srcId="{D47568F9-49FA-47CA-9FD8-A149040E373A}" destId="{38FA22F3-1A4F-40D6-8EDA-0653BC17FA49}" srcOrd="0" destOrd="0" presId="urn:microsoft.com/office/officeart/2005/8/layout/orgChart1"/>
    <dgm:cxn modelId="{5E3CB507-97FA-4F09-8A50-61DE768CFDE4}" type="presParOf" srcId="{38FA22F3-1A4F-40D6-8EDA-0653BC17FA49}" destId="{F35FC0F0-7FEB-471D-B171-6B8013BBEA55}" srcOrd="0" destOrd="0" presId="urn:microsoft.com/office/officeart/2005/8/layout/orgChart1"/>
    <dgm:cxn modelId="{E0270E19-3DFB-4EEB-88FD-BB9B56B63CA0}" type="presParOf" srcId="{38FA22F3-1A4F-40D6-8EDA-0653BC17FA49}" destId="{0C258C6C-F7AD-4F5D-A008-300AF7ACD249}" srcOrd="1" destOrd="0" presId="urn:microsoft.com/office/officeart/2005/8/layout/orgChart1"/>
    <dgm:cxn modelId="{64049C28-11CC-4E56-A569-D747FA393526}" type="presParOf" srcId="{D47568F9-49FA-47CA-9FD8-A149040E373A}" destId="{090CA590-7069-4262-992F-F90D2E824E3F}" srcOrd="1" destOrd="0" presId="urn:microsoft.com/office/officeart/2005/8/layout/orgChart1"/>
    <dgm:cxn modelId="{A15C5B93-710C-4C46-BE5E-77A026103DEF}" type="presParOf" srcId="{D47568F9-49FA-47CA-9FD8-A149040E373A}" destId="{B3E68E4C-ED30-4880-835B-166CDCFB2FD4}" srcOrd="2" destOrd="0" presId="urn:microsoft.com/office/officeart/2005/8/layout/orgChart1"/>
    <dgm:cxn modelId="{3C51D717-88A6-4D63-8AA0-8CC5BC5649F2}" type="presParOf" srcId="{F5C9949C-3A1C-4354-B049-C9E409E1BF2C}" destId="{5A7D60BC-9D02-4A87-98A4-9734B1614447}" srcOrd="2" destOrd="0" presId="urn:microsoft.com/office/officeart/2005/8/layout/orgChart1"/>
    <dgm:cxn modelId="{4190E817-081E-49C3-8840-D9535E7B56DB}" type="presParOf" srcId="{F5C9949C-3A1C-4354-B049-C9E409E1BF2C}" destId="{01C0B103-0F3F-4F71-8B33-43DCBE7BF463}" srcOrd="3" destOrd="0" presId="urn:microsoft.com/office/officeart/2005/8/layout/orgChart1"/>
    <dgm:cxn modelId="{E3D03D72-B177-4943-B2F9-9CCB03697DA5}" type="presParOf" srcId="{01C0B103-0F3F-4F71-8B33-43DCBE7BF463}" destId="{AB351FB2-7589-4FA9-9729-F57399A91517}" srcOrd="0" destOrd="0" presId="urn:microsoft.com/office/officeart/2005/8/layout/orgChart1"/>
    <dgm:cxn modelId="{5C41CACF-D7AE-4BAE-89C7-37C94ADAD3BA}" type="presParOf" srcId="{AB351FB2-7589-4FA9-9729-F57399A91517}" destId="{B5C8C69B-24DB-451D-9990-39D166FE6C09}" srcOrd="0" destOrd="0" presId="urn:microsoft.com/office/officeart/2005/8/layout/orgChart1"/>
    <dgm:cxn modelId="{86A3FFF4-F63D-4FD6-A633-A8C1E4519CAE}" type="presParOf" srcId="{AB351FB2-7589-4FA9-9729-F57399A91517}" destId="{07D81372-0FB3-4C9E-B6A6-8F1C54AC9A1B}" srcOrd="1" destOrd="0" presId="urn:microsoft.com/office/officeart/2005/8/layout/orgChart1"/>
    <dgm:cxn modelId="{9B211F24-AB5F-48E9-8EC5-24D991C83604}" type="presParOf" srcId="{01C0B103-0F3F-4F71-8B33-43DCBE7BF463}" destId="{D62B50A4-97D7-4DEB-A280-0310B7D457EC}" srcOrd="1" destOrd="0" presId="urn:microsoft.com/office/officeart/2005/8/layout/orgChart1"/>
    <dgm:cxn modelId="{E66D0A93-EC81-4BD1-9526-E84CE64D416B}" type="presParOf" srcId="{01C0B103-0F3F-4F71-8B33-43DCBE7BF463}" destId="{ABA99FDE-9220-41FA-B73D-21913EBBB4B2}" srcOrd="2" destOrd="0" presId="urn:microsoft.com/office/officeart/2005/8/layout/orgChart1"/>
    <dgm:cxn modelId="{AC4776B2-6853-44F3-B7AA-1DB41C90A366}" type="presParOf" srcId="{F5C9949C-3A1C-4354-B049-C9E409E1BF2C}" destId="{61F350C6-07AF-40A0-8AEE-E630B1A56E8A}" srcOrd="4" destOrd="0" presId="urn:microsoft.com/office/officeart/2005/8/layout/orgChart1"/>
    <dgm:cxn modelId="{123E3458-A715-42DA-A297-A5234689C0A8}" type="presParOf" srcId="{F5C9949C-3A1C-4354-B049-C9E409E1BF2C}" destId="{BF38677D-8F5E-441D-BA24-466432459FBE}" srcOrd="5" destOrd="0" presId="urn:microsoft.com/office/officeart/2005/8/layout/orgChart1"/>
    <dgm:cxn modelId="{B7E81FDB-ACDD-47BF-80C0-5BD1B2483909}" type="presParOf" srcId="{BF38677D-8F5E-441D-BA24-466432459FBE}" destId="{36AC14CE-20BD-4D40-BE10-CA3B1AE03D22}" srcOrd="0" destOrd="0" presId="urn:microsoft.com/office/officeart/2005/8/layout/orgChart1"/>
    <dgm:cxn modelId="{B6D8D152-1F0D-4D1B-9F8F-2B36518FD3DD}" type="presParOf" srcId="{36AC14CE-20BD-4D40-BE10-CA3B1AE03D22}" destId="{C14281E8-977B-4F67-A83C-6CD74E73A371}" srcOrd="0" destOrd="0" presId="urn:microsoft.com/office/officeart/2005/8/layout/orgChart1"/>
    <dgm:cxn modelId="{BFCDBC6E-F7D7-440B-A474-7BE6F64A9192}" type="presParOf" srcId="{36AC14CE-20BD-4D40-BE10-CA3B1AE03D22}" destId="{13BBFF9F-A65C-4861-8AF3-4CC776942AD7}" srcOrd="1" destOrd="0" presId="urn:microsoft.com/office/officeart/2005/8/layout/orgChart1"/>
    <dgm:cxn modelId="{6EE7AA3D-AFE6-4394-99AE-542A57E2DE2D}" type="presParOf" srcId="{BF38677D-8F5E-441D-BA24-466432459FBE}" destId="{99F0F8A6-479C-4693-AC57-B42C75F65205}" srcOrd="1" destOrd="0" presId="urn:microsoft.com/office/officeart/2005/8/layout/orgChart1"/>
    <dgm:cxn modelId="{69025A9B-71AE-4F3E-8032-60A24B05409D}" type="presParOf" srcId="{BF38677D-8F5E-441D-BA24-466432459FBE}" destId="{CEEC8825-96FB-421C-80CB-1518CC21F591}" srcOrd="2" destOrd="0" presId="urn:microsoft.com/office/officeart/2005/8/layout/orgChart1"/>
    <dgm:cxn modelId="{A17B38CD-714F-41C7-842E-37EE84B23C85}" type="presParOf" srcId="{F5C9949C-3A1C-4354-B049-C9E409E1BF2C}" destId="{0524DC98-B9FC-4FBE-A6A9-F9249674625D}" srcOrd="6" destOrd="0" presId="urn:microsoft.com/office/officeart/2005/8/layout/orgChart1"/>
    <dgm:cxn modelId="{80FA7AD7-65B5-4C11-B477-57F90AA22998}" type="presParOf" srcId="{F5C9949C-3A1C-4354-B049-C9E409E1BF2C}" destId="{7AC3A28B-256D-40F7-B54C-D62E99758056}" srcOrd="7" destOrd="0" presId="urn:microsoft.com/office/officeart/2005/8/layout/orgChart1"/>
    <dgm:cxn modelId="{23273947-2D9C-4A43-8F78-977EC968E24C}" type="presParOf" srcId="{7AC3A28B-256D-40F7-B54C-D62E99758056}" destId="{5A1138A0-55F0-4CF0-86F3-2100F1B9CD32}" srcOrd="0" destOrd="0" presId="urn:microsoft.com/office/officeart/2005/8/layout/orgChart1"/>
    <dgm:cxn modelId="{DF2D9C55-9D18-4883-BCCD-3A92CCD37DA1}" type="presParOf" srcId="{5A1138A0-55F0-4CF0-86F3-2100F1B9CD32}" destId="{FECD1589-EE91-4B64-AD5C-3338C4FC78F7}" srcOrd="0" destOrd="0" presId="urn:microsoft.com/office/officeart/2005/8/layout/orgChart1"/>
    <dgm:cxn modelId="{EFA3B904-C41F-46C4-9271-952654278746}" type="presParOf" srcId="{5A1138A0-55F0-4CF0-86F3-2100F1B9CD32}" destId="{660B3F34-0613-4E69-86E9-B20F3705D7DD}" srcOrd="1" destOrd="0" presId="urn:microsoft.com/office/officeart/2005/8/layout/orgChart1"/>
    <dgm:cxn modelId="{34881B2E-00F6-4C0E-B97F-35E4B4254D43}" type="presParOf" srcId="{7AC3A28B-256D-40F7-B54C-D62E99758056}" destId="{D7D779BF-DE30-48BA-A883-8BB29CEF9E9D}" srcOrd="1" destOrd="0" presId="urn:microsoft.com/office/officeart/2005/8/layout/orgChart1"/>
    <dgm:cxn modelId="{B35F6F52-9875-4E5C-B9DE-DD8545B5CA70}" type="presParOf" srcId="{7AC3A28B-256D-40F7-B54C-D62E99758056}" destId="{BDDD9BAF-88F4-441A-93E9-DADBA4D6BE0E}" srcOrd="2" destOrd="0" presId="urn:microsoft.com/office/officeart/2005/8/layout/orgChart1"/>
    <dgm:cxn modelId="{7F04A00F-2F49-4B6D-AA36-6AA4D1703867}" type="presParOf" srcId="{9E56C741-A07F-438C-B2FD-8416068E0B61}" destId="{626C6F89-52BA-4CF5-A566-437F2FD000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EDABC-B070-4A57-8FD4-1B2D982E9E4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0F1B2BF-5454-4202-B15F-2FBD1B02D6E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rPr>
            <a:t>Єдине, що може бути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rPr>
            <a:t> </a:t>
          </a: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rPr>
            <a:t>надійним</a:t>
          </a: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rPr>
            <a:t> джерелом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rPr>
            <a:t>“природного світла”, є Бог</a:t>
          </a:r>
        </a:p>
      </dgm:t>
    </dgm:pt>
    <dgm:pt modelId="{79E0C2CF-F12F-4F1C-825D-8D2ACFB4C78E}" type="parTrans" cxnId="{E7CD7662-3D10-4FB5-B043-0ADF63D4F792}">
      <dgm:prSet/>
      <dgm:spPr/>
      <dgm:t>
        <a:bodyPr/>
        <a:lstStyle/>
        <a:p>
          <a:endParaRPr lang="ru-RU"/>
        </a:p>
      </dgm:t>
    </dgm:pt>
    <dgm:pt modelId="{B136E489-F082-4C87-95ED-3C2F317B8219}" type="sibTrans" cxnId="{E7CD7662-3D10-4FB5-B043-0ADF63D4F792}">
      <dgm:prSet/>
      <dgm:spPr/>
      <dgm:t>
        <a:bodyPr/>
        <a:lstStyle/>
        <a:p>
          <a:endParaRPr lang="ru-RU"/>
        </a:p>
      </dgm:t>
    </dgm:pt>
    <dgm:pt modelId="{C3D52651-151F-47CA-93B8-8AC70A8135B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Бог – основа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світобудови і пізнання.</a:t>
          </a:r>
        </a:p>
      </dgm:t>
    </dgm:pt>
    <dgm:pt modelId="{FDADC85E-3D9B-4B94-97D8-03BBF16FE5BC}" type="parTrans" cxnId="{C91849C6-D420-4061-91B8-1DEA8E90CC36}">
      <dgm:prSet/>
      <dgm:spPr/>
      <dgm:t>
        <a:bodyPr/>
        <a:lstStyle/>
        <a:p>
          <a:endParaRPr lang="ru-RU"/>
        </a:p>
      </dgm:t>
    </dgm:pt>
    <dgm:pt modelId="{B72355FF-B884-40E7-B894-08878DB4B66C}" type="sibTrans" cxnId="{C91849C6-D420-4061-91B8-1DEA8E90CC36}">
      <dgm:prSet/>
      <dgm:spPr/>
      <dgm:t>
        <a:bodyPr/>
        <a:lstStyle/>
        <a:p>
          <a:endParaRPr lang="ru-RU"/>
        </a:p>
      </dgm:t>
    </dgm:pt>
    <dgm:pt modelId="{4447B029-5703-4FA5-BB7A-EE6256B98D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Матеріальна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 субстанція єдина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 і всюди одна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 й та сама, </a:t>
          </a:r>
          <a:r>
            <a:rPr kumimoji="0" lang="uk-UA" sz="1600" b="0" i="0" u="none" strike="noStrike" cap="none" normalizeH="0" baseline="0" dirty="0" err="1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нескінченоподільна</a:t>
          </a: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.</a:t>
          </a:r>
        </a:p>
      </dgm:t>
    </dgm:pt>
    <dgm:pt modelId="{DAC7F786-4C2A-4E0E-B48B-FC5CE572E697}" type="parTrans" cxnId="{03428849-A924-40BD-8C20-8F70369D466F}">
      <dgm:prSet/>
      <dgm:spPr/>
      <dgm:t>
        <a:bodyPr/>
        <a:lstStyle/>
        <a:p>
          <a:endParaRPr lang="ru-RU"/>
        </a:p>
      </dgm:t>
    </dgm:pt>
    <dgm:pt modelId="{07A58CBD-3E1A-4E7F-B247-FB00DA762C28}" type="sibTrans" cxnId="{03428849-A924-40BD-8C20-8F70369D466F}">
      <dgm:prSet/>
      <dgm:spPr/>
      <dgm:t>
        <a:bodyPr/>
        <a:lstStyle/>
        <a:p>
          <a:endParaRPr lang="ru-RU"/>
        </a:p>
      </dgm:t>
    </dgm:pt>
    <dgm:pt modelId="{4399CC5B-38CA-4BDD-901A-886F4526F8E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rPr>
            <a:t>Взаємодія між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err="1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rPr>
            <a:t>субстанціями</a:t>
          </a: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rPr>
            <a:t> в світі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rPr>
            <a:t>зумовлена посередництвом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rPr>
            <a:t> Бога.</a:t>
          </a:r>
        </a:p>
      </dgm:t>
    </dgm:pt>
    <dgm:pt modelId="{99053984-D544-4CA4-94E3-3D760543F1FA}" type="parTrans" cxnId="{20E9B366-6A43-43B6-804B-40CA4B3D68E6}">
      <dgm:prSet/>
      <dgm:spPr/>
      <dgm:t>
        <a:bodyPr/>
        <a:lstStyle/>
        <a:p>
          <a:endParaRPr lang="ru-RU"/>
        </a:p>
      </dgm:t>
    </dgm:pt>
    <dgm:pt modelId="{D0CE7C55-A97B-4EE4-B907-60E7EE049CF9}" type="sibTrans" cxnId="{20E9B366-6A43-43B6-804B-40CA4B3D68E6}">
      <dgm:prSet/>
      <dgm:spPr/>
      <dgm:t>
        <a:bodyPr/>
        <a:lstStyle/>
        <a:p>
          <a:endParaRPr lang="ru-RU"/>
        </a:p>
      </dgm:t>
    </dgm:pt>
    <dgm:pt modelId="{D59B3BA9-6CD3-4D47-9B75-3E8731FFFF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1400" b="0" i="0" u="none" strike="noStrike" cap="none" normalizeH="0" baseline="0" dirty="0" smtClean="0">
            <a:ln>
              <a:noFill/>
            </a:ln>
            <a:solidFill>
              <a:srgbClr val="0066FF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rPr>
            <a:t>Першоосновою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rPr>
            <a:t>матеріальної субстанції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rPr>
            <a:t> є протяжність</a:t>
          </a:r>
          <a:r>
            <a:rPr kumimoji="0" lang="uk-UA" sz="14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rPr>
            <a:t>.</a:t>
          </a:r>
        </a:p>
      </dgm:t>
    </dgm:pt>
    <dgm:pt modelId="{12DF5BA9-D6E4-4640-AB8E-4E2726DD0277}" type="parTrans" cxnId="{105F3C1C-4575-418A-BBC5-5F3A87D2686C}">
      <dgm:prSet/>
      <dgm:spPr/>
      <dgm:t>
        <a:bodyPr/>
        <a:lstStyle/>
        <a:p>
          <a:endParaRPr lang="ru-RU"/>
        </a:p>
      </dgm:t>
    </dgm:pt>
    <dgm:pt modelId="{E832BE15-8463-4947-ABA2-894449A475CF}" type="sibTrans" cxnId="{105F3C1C-4575-418A-BBC5-5F3A87D2686C}">
      <dgm:prSet/>
      <dgm:spPr/>
      <dgm:t>
        <a:bodyPr/>
        <a:lstStyle/>
        <a:p>
          <a:endParaRPr lang="ru-RU"/>
        </a:p>
      </dgm:t>
    </dgm:pt>
    <dgm:pt modelId="{DBC114E4-DA0B-4F98-B12E-308D63D894F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rPr>
            <a:t>Протяжність необмежена,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rPr>
            <a:t> необмежений і Всесвіт.</a:t>
          </a:r>
        </a:p>
      </dgm:t>
    </dgm:pt>
    <dgm:pt modelId="{8CA367AD-0519-4415-8F6B-21CCA09E7490}" type="parTrans" cxnId="{B4395C4C-6259-484C-B2A5-4FF86B479C1E}">
      <dgm:prSet/>
      <dgm:spPr/>
      <dgm:t>
        <a:bodyPr/>
        <a:lstStyle/>
        <a:p>
          <a:endParaRPr lang="ru-RU"/>
        </a:p>
      </dgm:t>
    </dgm:pt>
    <dgm:pt modelId="{56EE3FF6-117C-4F63-9A7E-A839FAC7B0AA}" type="sibTrans" cxnId="{B4395C4C-6259-484C-B2A5-4FF86B479C1E}">
      <dgm:prSet/>
      <dgm:spPr/>
      <dgm:t>
        <a:bodyPr/>
        <a:lstStyle/>
        <a:p>
          <a:endParaRPr lang="ru-RU"/>
        </a:p>
      </dgm:t>
    </dgm:pt>
    <dgm:pt modelId="{1876694D-BB23-42BB-92BD-86386076E25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Головним атрибутом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 духовної субстанції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 є мислення</a:t>
          </a:r>
          <a:r>
            <a:rPr kumimoji="0" lang="uk-UA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.</a:t>
          </a:r>
        </a:p>
      </dgm:t>
    </dgm:pt>
    <dgm:pt modelId="{6C2B9465-613B-483F-BFD7-879098EE37F9}" type="parTrans" cxnId="{4FB3B0C3-936F-4392-9480-A5352E893A9B}">
      <dgm:prSet/>
      <dgm:spPr/>
      <dgm:t>
        <a:bodyPr/>
        <a:lstStyle/>
        <a:p>
          <a:endParaRPr lang="ru-RU"/>
        </a:p>
      </dgm:t>
    </dgm:pt>
    <dgm:pt modelId="{6737C1F0-37A2-4152-9B95-E09C30F563EF}" type="sibTrans" cxnId="{4FB3B0C3-936F-4392-9480-A5352E893A9B}">
      <dgm:prSet/>
      <dgm:spPr/>
      <dgm:t>
        <a:bodyPr/>
        <a:lstStyle/>
        <a:p>
          <a:endParaRPr lang="ru-RU"/>
        </a:p>
      </dgm:t>
    </dgm:pt>
    <dgm:pt modelId="{F227ED6A-661F-4699-8864-BD5132CF62FA}">
      <dgm:prSet/>
      <dgm:spPr/>
      <dgm:t>
        <a:bodyPr/>
        <a:lstStyle/>
        <a:p>
          <a:endParaRPr lang="ru-RU"/>
        </a:p>
      </dgm:t>
    </dgm:pt>
    <dgm:pt modelId="{38E58F77-6BF7-4C12-9ABF-8C569A09FB64}" type="parTrans" cxnId="{6873AA33-91CD-434C-A125-4149FE687F2C}">
      <dgm:prSet/>
      <dgm:spPr/>
      <dgm:t>
        <a:bodyPr/>
        <a:lstStyle/>
        <a:p>
          <a:endParaRPr lang="ru-RU"/>
        </a:p>
      </dgm:t>
    </dgm:pt>
    <dgm:pt modelId="{A0141B6B-5E16-4BBE-8C96-EA4F6F76DFC4}" type="sibTrans" cxnId="{6873AA33-91CD-434C-A125-4149FE687F2C}">
      <dgm:prSet/>
      <dgm:spPr/>
      <dgm:t>
        <a:bodyPr/>
        <a:lstStyle/>
        <a:p>
          <a:endParaRPr lang="ru-RU"/>
        </a:p>
      </dgm:t>
    </dgm:pt>
    <dgm:pt modelId="{C3CD155C-2E2E-44C6-8C41-B3F8F3447286}">
      <dgm:prSet/>
      <dgm:spPr/>
      <dgm:t>
        <a:bodyPr/>
        <a:lstStyle/>
        <a:p>
          <a:endParaRPr lang="ru-RU"/>
        </a:p>
      </dgm:t>
    </dgm:pt>
    <dgm:pt modelId="{9A68790D-D2A9-425D-BDC2-1E0217DB36B4}" type="parTrans" cxnId="{818AB980-AF61-4CA2-9056-BEE5617B7A80}">
      <dgm:prSet/>
      <dgm:spPr/>
      <dgm:t>
        <a:bodyPr/>
        <a:lstStyle/>
        <a:p>
          <a:endParaRPr lang="ru-RU"/>
        </a:p>
      </dgm:t>
    </dgm:pt>
    <dgm:pt modelId="{EC2CA6E1-B59D-427B-B0D8-34DA1DF69317}" type="sibTrans" cxnId="{818AB980-AF61-4CA2-9056-BEE5617B7A80}">
      <dgm:prSet/>
      <dgm:spPr/>
      <dgm:t>
        <a:bodyPr/>
        <a:lstStyle/>
        <a:p>
          <a:endParaRPr lang="ru-RU"/>
        </a:p>
      </dgm:t>
    </dgm:pt>
    <dgm:pt modelId="{C26E40B5-BCC0-4D62-9453-200A7A3542D8}" type="pres">
      <dgm:prSet presAssocID="{1EDEDABC-B070-4A57-8FD4-1B2D982E9E4D}" presName="compositeShape" presStyleCnt="0">
        <dgm:presLayoutVars>
          <dgm:chMax val="7"/>
          <dgm:dir/>
          <dgm:resizeHandles val="exact"/>
        </dgm:presLayoutVars>
      </dgm:prSet>
      <dgm:spPr/>
    </dgm:pt>
    <dgm:pt modelId="{A32BDBEB-7A77-44FC-AF32-3E9D0830133B}" type="pres">
      <dgm:prSet presAssocID="{00F1B2BF-5454-4202-B15F-2FBD1B02D6ED}" presName="circ1" presStyleLbl="vennNode1" presStyleIdx="0" presStyleCnt="7"/>
      <dgm:spPr/>
    </dgm:pt>
    <dgm:pt modelId="{130F847A-48B2-4F1E-8A2E-0DA2417A1CD0}" type="pres">
      <dgm:prSet presAssocID="{00F1B2BF-5454-4202-B15F-2FBD1B02D6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E722D-2B67-4F2B-8E06-7A346D9D17CE}" type="pres">
      <dgm:prSet presAssocID="{C3D52651-151F-47CA-93B8-8AC70A8135BD}" presName="circ2" presStyleLbl="vennNode1" presStyleIdx="1" presStyleCnt="7"/>
      <dgm:spPr/>
    </dgm:pt>
    <dgm:pt modelId="{28507BC3-3053-4D9F-A74A-C3CCD1FFB62D}" type="pres">
      <dgm:prSet presAssocID="{C3D52651-151F-47CA-93B8-8AC70A8135BD}" presName="circ2Tx" presStyleLbl="revTx" presStyleIdx="0" presStyleCnt="0" custScaleX="118218" custScaleY="126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AFDB9-6BD6-4394-A392-99E4E0B26D05}" type="pres">
      <dgm:prSet presAssocID="{4447B029-5703-4FA5-BB7A-EE6256B98D9B}" presName="circ3" presStyleLbl="vennNode1" presStyleIdx="2" presStyleCnt="7"/>
      <dgm:spPr/>
    </dgm:pt>
    <dgm:pt modelId="{C39212EE-C6EA-4397-91D5-09F329A1F2D3}" type="pres">
      <dgm:prSet presAssocID="{4447B029-5703-4FA5-BB7A-EE6256B98D9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83CCE-754C-4E6B-8EA4-B2953A7E72E9}" type="pres">
      <dgm:prSet presAssocID="{4399CC5B-38CA-4BDD-901A-886F4526F8E7}" presName="circ4" presStyleLbl="vennNode1" presStyleIdx="3" presStyleCnt="7"/>
      <dgm:spPr/>
    </dgm:pt>
    <dgm:pt modelId="{623A7E33-2DB3-43F7-A48C-D26ED94DC88B}" type="pres">
      <dgm:prSet presAssocID="{4399CC5B-38CA-4BDD-901A-886F4526F8E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02A03-7D97-4B21-953C-942530B9A641}" type="pres">
      <dgm:prSet presAssocID="{D59B3BA9-6CD3-4D47-9B75-3E8731FFFF0F}" presName="circ5" presStyleLbl="vennNode1" presStyleIdx="4" presStyleCnt="7"/>
      <dgm:spPr/>
    </dgm:pt>
    <dgm:pt modelId="{5059A618-1646-4566-88AB-7B2A9BB60BB3}" type="pres">
      <dgm:prSet presAssocID="{D59B3BA9-6CD3-4D47-9B75-3E8731FFFF0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110C7-833F-4E0D-B8F5-EC205084A0A4}" type="pres">
      <dgm:prSet presAssocID="{DBC114E4-DA0B-4F98-B12E-308D63D894F2}" presName="circ6" presStyleLbl="vennNode1" presStyleIdx="5" presStyleCnt="7"/>
      <dgm:spPr/>
    </dgm:pt>
    <dgm:pt modelId="{3028E89B-EB29-4A5F-901F-20852A1D0470}" type="pres">
      <dgm:prSet presAssocID="{DBC114E4-DA0B-4F98-B12E-308D63D894F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0F282-040F-4334-B7B7-01EF2154BBCB}" type="pres">
      <dgm:prSet presAssocID="{1876694D-BB23-42BB-92BD-86386076E253}" presName="circ7" presStyleLbl="vennNode1" presStyleIdx="6" presStyleCnt="7"/>
      <dgm:spPr/>
    </dgm:pt>
    <dgm:pt modelId="{39A6E4B4-43CF-4540-82E0-2B7E80BBFA13}" type="pres">
      <dgm:prSet presAssocID="{1876694D-BB23-42BB-92BD-86386076E253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BDFBC-6352-4E44-A81A-D8EB3BD87E66}" type="presOf" srcId="{1876694D-BB23-42BB-92BD-86386076E253}" destId="{39A6E4B4-43CF-4540-82E0-2B7E80BBFA13}" srcOrd="0" destOrd="0" presId="urn:microsoft.com/office/officeart/2005/8/layout/venn1"/>
    <dgm:cxn modelId="{342E4948-3A6F-44D9-BA76-EEED87772CBB}" type="presOf" srcId="{4399CC5B-38CA-4BDD-901A-886F4526F8E7}" destId="{623A7E33-2DB3-43F7-A48C-D26ED94DC88B}" srcOrd="0" destOrd="0" presId="urn:microsoft.com/office/officeart/2005/8/layout/venn1"/>
    <dgm:cxn modelId="{4FB3B0C3-936F-4392-9480-A5352E893A9B}" srcId="{1EDEDABC-B070-4A57-8FD4-1B2D982E9E4D}" destId="{1876694D-BB23-42BB-92BD-86386076E253}" srcOrd="6" destOrd="0" parTransId="{6C2B9465-613B-483F-BFD7-879098EE37F9}" sibTransId="{6737C1F0-37A2-4152-9B95-E09C30F563EF}"/>
    <dgm:cxn modelId="{6E565478-3013-4DB8-9575-C3465534E968}" type="presOf" srcId="{00F1B2BF-5454-4202-B15F-2FBD1B02D6ED}" destId="{130F847A-48B2-4F1E-8A2E-0DA2417A1CD0}" srcOrd="0" destOrd="0" presId="urn:microsoft.com/office/officeart/2005/8/layout/venn1"/>
    <dgm:cxn modelId="{03428849-A924-40BD-8C20-8F70369D466F}" srcId="{1EDEDABC-B070-4A57-8FD4-1B2D982E9E4D}" destId="{4447B029-5703-4FA5-BB7A-EE6256B98D9B}" srcOrd="2" destOrd="0" parTransId="{DAC7F786-4C2A-4E0E-B48B-FC5CE572E697}" sibTransId="{07A58CBD-3E1A-4E7F-B247-FB00DA762C28}"/>
    <dgm:cxn modelId="{818AB980-AF61-4CA2-9056-BEE5617B7A80}" srcId="{1EDEDABC-B070-4A57-8FD4-1B2D982E9E4D}" destId="{C3CD155C-2E2E-44C6-8C41-B3F8F3447286}" srcOrd="8" destOrd="0" parTransId="{9A68790D-D2A9-425D-BDC2-1E0217DB36B4}" sibTransId="{EC2CA6E1-B59D-427B-B0D8-34DA1DF69317}"/>
    <dgm:cxn modelId="{0B8A267E-DFC1-45B4-944E-28B759BBFB9D}" type="presOf" srcId="{C3D52651-151F-47CA-93B8-8AC70A8135BD}" destId="{28507BC3-3053-4D9F-A74A-C3CCD1FFB62D}" srcOrd="0" destOrd="0" presId="urn:microsoft.com/office/officeart/2005/8/layout/venn1"/>
    <dgm:cxn modelId="{105F3C1C-4575-418A-BBC5-5F3A87D2686C}" srcId="{1EDEDABC-B070-4A57-8FD4-1B2D982E9E4D}" destId="{D59B3BA9-6CD3-4D47-9B75-3E8731FFFF0F}" srcOrd="4" destOrd="0" parTransId="{12DF5BA9-D6E4-4640-AB8E-4E2726DD0277}" sibTransId="{E832BE15-8463-4947-ABA2-894449A475CF}"/>
    <dgm:cxn modelId="{E7CD7662-3D10-4FB5-B043-0ADF63D4F792}" srcId="{1EDEDABC-B070-4A57-8FD4-1B2D982E9E4D}" destId="{00F1B2BF-5454-4202-B15F-2FBD1B02D6ED}" srcOrd="0" destOrd="0" parTransId="{79E0C2CF-F12F-4F1C-825D-8D2ACFB4C78E}" sibTransId="{B136E489-F082-4C87-95ED-3C2F317B8219}"/>
    <dgm:cxn modelId="{5ED771C1-9527-462A-9CF9-4A03C98B536C}" type="presOf" srcId="{1EDEDABC-B070-4A57-8FD4-1B2D982E9E4D}" destId="{C26E40B5-BCC0-4D62-9453-200A7A3542D8}" srcOrd="0" destOrd="0" presId="urn:microsoft.com/office/officeart/2005/8/layout/venn1"/>
    <dgm:cxn modelId="{FC5D8EBE-C2DD-430E-861E-3FF65E0A648E}" type="presOf" srcId="{DBC114E4-DA0B-4F98-B12E-308D63D894F2}" destId="{3028E89B-EB29-4A5F-901F-20852A1D0470}" srcOrd="0" destOrd="0" presId="urn:microsoft.com/office/officeart/2005/8/layout/venn1"/>
    <dgm:cxn modelId="{133B1036-2B6D-4818-AB2A-4891E6C70F36}" type="presOf" srcId="{D59B3BA9-6CD3-4D47-9B75-3E8731FFFF0F}" destId="{5059A618-1646-4566-88AB-7B2A9BB60BB3}" srcOrd="0" destOrd="0" presId="urn:microsoft.com/office/officeart/2005/8/layout/venn1"/>
    <dgm:cxn modelId="{B4395C4C-6259-484C-B2A5-4FF86B479C1E}" srcId="{1EDEDABC-B070-4A57-8FD4-1B2D982E9E4D}" destId="{DBC114E4-DA0B-4F98-B12E-308D63D894F2}" srcOrd="5" destOrd="0" parTransId="{8CA367AD-0519-4415-8F6B-21CCA09E7490}" sibTransId="{56EE3FF6-117C-4F63-9A7E-A839FAC7B0AA}"/>
    <dgm:cxn modelId="{C91849C6-D420-4061-91B8-1DEA8E90CC36}" srcId="{1EDEDABC-B070-4A57-8FD4-1B2D982E9E4D}" destId="{C3D52651-151F-47CA-93B8-8AC70A8135BD}" srcOrd="1" destOrd="0" parTransId="{FDADC85E-3D9B-4B94-97D8-03BBF16FE5BC}" sibTransId="{B72355FF-B884-40E7-B894-08878DB4B66C}"/>
    <dgm:cxn modelId="{D8290062-C112-42A6-AC23-462F43C67C8F}" type="presOf" srcId="{4447B029-5703-4FA5-BB7A-EE6256B98D9B}" destId="{C39212EE-C6EA-4397-91D5-09F329A1F2D3}" srcOrd="0" destOrd="0" presId="urn:microsoft.com/office/officeart/2005/8/layout/venn1"/>
    <dgm:cxn modelId="{6873AA33-91CD-434C-A125-4149FE687F2C}" srcId="{1EDEDABC-B070-4A57-8FD4-1B2D982E9E4D}" destId="{F227ED6A-661F-4699-8864-BD5132CF62FA}" srcOrd="7" destOrd="0" parTransId="{38E58F77-6BF7-4C12-9ABF-8C569A09FB64}" sibTransId="{A0141B6B-5E16-4BBE-8C96-EA4F6F76DFC4}"/>
    <dgm:cxn modelId="{20E9B366-6A43-43B6-804B-40CA4B3D68E6}" srcId="{1EDEDABC-B070-4A57-8FD4-1B2D982E9E4D}" destId="{4399CC5B-38CA-4BDD-901A-886F4526F8E7}" srcOrd="3" destOrd="0" parTransId="{99053984-D544-4CA4-94E3-3D760543F1FA}" sibTransId="{D0CE7C55-A97B-4EE4-B907-60E7EE049CF9}"/>
    <dgm:cxn modelId="{F4ABD48C-373C-43D0-A7BB-3498F03B8CD0}" type="presParOf" srcId="{C26E40B5-BCC0-4D62-9453-200A7A3542D8}" destId="{A32BDBEB-7A77-44FC-AF32-3E9D0830133B}" srcOrd="0" destOrd="0" presId="urn:microsoft.com/office/officeart/2005/8/layout/venn1"/>
    <dgm:cxn modelId="{42ABF401-CABD-4F5A-87FE-743E97D75F89}" type="presParOf" srcId="{C26E40B5-BCC0-4D62-9453-200A7A3542D8}" destId="{130F847A-48B2-4F1E-8A2E-0DA2417A1CD0}" srcOrd="1" destOrd="0" presId="urn:microsoft.com/office/officeart/2005/8/layout/venn1"/>
    <dgm:cxn modelId="{DAA77918-F482-44DA-858B-ECEB29CD93A7}" type="presParOf" srcId="{C26E40B5-BCC0-4D62-9453-200A7A3542D8}" destId="{728E722D-2B67-4F2B-8E06-7A346D9D17CE}" srcOrd="2" destOrd="0" presId="urn:microsoft.com/office/officeart/2005/8/layout/venn1"/>
    <dgm:cxn modelId="{C48FD65B-3E9F-4F75-92AA-2BF498D70B48}" type="presParOf" srcId="{C26E40B5-BCC0-4D62-9453-200A7A3542D8}" destId="{28507BC3-3053-4D9F-A74A-C3CCD1FFB62D}" srcOrd="3" destOrd="0" presId="urn:microsoft.com/office/officeart/2005/8/layout/venn1"/>
    <dgm:cxn modelId="{41989A58-9D69-43C0-A4DE-4C52A984A945}" type="presParOf" srcId="{C26E40B5-BCC0-4D62-9453-200A7A3542D8}" destId="{392AFDB9-6BD6-4394-A392-99E4E0B26D05}" srcOrd="4" destOrd="0" presId="urn:microsoft.com/office/officeart/2005/8/layout/venn1"/>
    <dgm:cxn modelId="{F14943A2-AD9B-42CF-80BA-91F0D57E7932}" type="presParOf" srcId="{C26E40B5-BCC0-4D62-9453-200A7A3542D8}" destId="{C39212EE-C6EA-4397-91D5-09F329A1F2D3}" srcOrd="5" destOrd="0" presId="urn:microsoft.com/office/officeart/2005/8/layout/venn1"/>
    <dgm:cxn modelId="{1C79CEED-3111-4E32-84A1-BC829D6C80E2}" type="presParOf" srcId="{C26E40B5-BCC0-4D62-9453-200A7A3542D8}" destId="{73683CCE-754C-4E6B-8EA4-B2953A7E72E9}" srcOrd="6" destOrd="0" presId="urn:microsoft.com/office/officeart/2005/8/layout/venn1"/>
    <dgm:cxn modelId="{668E118F-91D0-41F3-8D31-DB76CE6A5B44}" type="presParOf" srcId="{C26E40B5-BCC0-4D62-9453-200A7A3542D8}" destId="{623A7E33-2DB3-43F7-A48C-D26ED94DC88B}" srcOrd="7" destOrd="0" presId="urn:microsoft.com/office/officeart/2005/8/layout/venn1"/>
    <dgm:cxn modelId="{274B43A2-5B2B-4FE2-A75A-ED0C466B2D5D}" type="presParOf" srcId="{C26E40B5-BCC0-4D62-9453-200A7A3542D8}" destId="{0E002A03-7D97-4B21-953C-942530B9A641}" srcOrd="8" destOrd="0" presId="urn:microsoft.com/office/officeart/2005/8/layout/venn1"/>
    <dgm:cxn modelId="{BD100F00-1F0B-447A-9D97-7B3B7DFB7456}" type="presParOf" srcId="{C26E40B5-BCC0-4D62-9453-200A7A3542D8}" destId="{5059A618-1646-4566-88AB-7B2A9BB60BB3}" srcOrd="9" destOrd="0" presId="urn:microsoft.com/office/officeart/2005/8/layout/venn1"/>
    <dgm:cxn modelId="{6AC82748-BD76-4DCC-9758-AC8D05F43CE6}" type="presParOf" srcId="{C26E40B5-BCC0-4D62-9453-200A7A3542D8}" destId="{24F110C7-833F-4E0D-B8F5-EC205084A0A4}" srcOrd="10" destOrd="0" presId="urn:microsoft.com/office/officeart/2005/8/layout/venn1"/>
    <dgm:cxn modelId="{78E4F0C8-356D-496A-B267-08E2DE49D708}" type="presParOf" srcId="{C26E40B5-BCC0-4D62-9453-200A7A3542D8}" destId="{3028E89B-EB29-4A5F-901F-20852A1D0470}" srcOrd="11" destOrd="0" presId="urn:microsoft.com/office/officeart/2005/8/layout/venn1"/>
    <dgm:cxn modelId="{A461903C-FFBE-49B5-BFE6-E6B0E7457AFD}" type="presParOf" srcId="{C26E40B5-BCC0-4D62-9453-200A7A3542D8}" destId="{1CD0F282-040F-4334-B7B7-01EF2154BBCB}" srcOrd="12" destOrd="0" presId="urn:microsoft.com/office/officeart/2005/8/layout/venn1"/>
    <dgm:cxn modelId="{CB04E62D-FFFF-4ABD-922B-3958EF0A3E37}" type="presParOf" srcId="{C26E40B5-BCC0-4D62-9453-200A7A3542D8}" destId="{39A6E4B4-43CF-4540-82E0-2B7E80BBFA1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4DC98-B9FC-4FBE-A6A9-F9249674625D}">
      <dsp:nvSpPr>
        <dsp:cNvPr id="0" name=""/>
        <dsp:cNvSpPr/>
      </dsp:nvSpPr>
      <dsp:spPr>
        <a:xfrm>
          <a:off x="4202093" y="1563277"/>
          <a:ext cx="2411944" cy="27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79"/>
              </a:lnTo>
              <a:lnTo>
                <a:pt x="2411944" y="135779"/>
              </a:lnTo>
              <a:lnTo>
                <a:pt x="2411944" y="271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350C6-07AF-40A0-8AEE-E630B1A56E8A}">
      <dsp:nvSpPr>
        <dsp:cNvPr id="0" name=""/>
        <dsp:cNvSpPr/>
      </dsp:nvSpPr>
      <dsp:spPr>
        <a:xfrm>
          <a:off x="4202093" y="1563277"/>
          <a:ext cx="851929" cy="27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79"/>
              </a:lnTo>
              <a:lnTo>
                <a:pt x="851929" y="135779"/>
              </a:lnTo>
              <a:lnTo>
                <a:pt x="851929" y="271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D60BC-9D02-4A87-98A4-9734B1614447}">
      <dsp:nvSpPr>
        <dsp:cNvPr id="0" name=""/>
        <dsp:cNvSpPr/>
      </dsp:nvSpPr>
      <dsp:spPr>
        <a:xfrm>
          <a:off x="3514854" y="1563277"/>
          <a:ext cx="687238" cy="271152"/>
        </a:xfrm>
        <a:custGeom>
          <a:avLst/>
          <a:gdLst/>
          <a:ahLst/>
          <a:cxnLst/>
          <a:rect l="0" t="0" r="0" b="0"/>
          <a:pathLst>
            <a:path>
              <a:moveTo>
                <a:pt x="687238" y="0"/>
              </a:moveTo>
              <a:lnTo>
                <a:pt x="687238" y="135779"/>
              </a:lnTo>
              <a:lnTo>
                <a:pt x="0" y="135779"/>
              </a:lnTo>
              <a:lnTo>
                <a:pt x="0" y="271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BB6D6-30BE-4A13-8E70-BCE977FA11F8}">
      <dsp:nvSpPr>
        <dsp:cNvPr id="0" name=""/>
        <dsp:cNvSpPr/>
      </dsp:nvSpPr>
      <dsp:spPr>
        <a:xfrm>
          <a:off x="1982938" y="1563277"/>
          <a:ext cx="2219154" cy="271152"/>
        </a:xfrm>
        <a:custGeom>
          <a:avLst/>
          <a:gdLst/>
          <a:ahLst/>
          <a:cxnLst/>
          <a:rect l="0" t="0" r="0" b="0"/>
          <a:pathLst>
            <a:path>
              <a:moveTo>
                <a:pt x="2219154" y="0"/>
              </a:moveTo>
              <a:lnTo>
                <a:pt x="2219154" y="135779"/>
              </a:lnTo>
              <a:lnTo>
                <a:pt x="0" y="135779"/>
              </a:lnTo>
              <a:lnTo>
                <a:pt x="0" y="271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84A15-3646-41CF-BF19-AB9946494E09}">
      <dsp:nvSpPr>
        <dsp:cNvPr id="0" name=""/>
        <dsp:cNvSpPr/>
      </dsp:nvSpPr>
      <dsp:spPr>
        <a:xfrm>
          <a:off x="1980386" y="0"/>
          <a:ext cx="4443413" cy="156327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charset="0"/>
            </a:rPr>
            <a:t>У процесі пізнання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charset="0"/>
            </a:rPr>
            <a:t> людині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charset="0"/>
            </a:rPr>
            <a:t> перешкоджають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charset="0"/>
            </a:rPr>
            <a:t> </a:t>
          </a:r>
          <a:r>
            <a:rPr kumimoji="0" lang="uk-UA" sz="32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rPr>
            <a:t>“ідоли”</a:t>
          </a:r>
        </a:p>
      </dsp:txBody>
      <dsp:txXfrm>
        <a:off x="1980386" y="0"/>
        <a:ext cx="4443413" cy="1563277"/>
      </dsp:txXfrm>
    </dsp:sp>
    <dsp:sp modelId="{F35FC0F0-7FEB-471D-B171-6B8013BBEA55}">
      <dsp:nvSpPr>
        <dsp:cNvPr id="0" name=""/>
        <dsp:cNvSpPr/>
      </dsp:nvSpPr>
      <dsp:spPr>
        <a:xfrm>
          <a:off x="1345556" y="1834429"/>
          <a:ext cx="1274764" cy="434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“ідоли роду” </a:t>
          </a:r>
          <a:r>
            <a:rPr kumimoji="0" lang="uk-UA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– </a:t>
          </a: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загальні помилки,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яких людина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допускається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процесі пізнання.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Вони зумовлені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обмеженістю 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недосконалістю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органів відчуття.</a:t>
          </a:r>
        </a:p>
      </dsp:txBody>
      <dsp:txXfrm>
        <a:off x="1345556" y="1834429"/>
        <a:ext cx="1274764" cy="4343978"/>
      </dsp:txXfrm>
    </dsp:sp>
    <dsp:sp modelId="{B5C8C69B-24DB-451D-9990-39D166FE6C09}">
      <dsp:nvSpPr>
        <dsp:cNvPr id="0" name=""/>
        <dsp:cNvSpPr/>
      </dsp:nvSpPr>
      <dsp:spPr>
        <a:xfrm>
          <a:off x="2891067" y="1834429"/>
          <a:ext cx="1247573" cy="4357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“ідоли печери”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це помилки,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які ми робимо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виходячи з нашого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рівня освіти,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виховання,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оточення.</a:t>
          </a:r>
        </a:p>
      </dsp:txBody>
      <dsp:txXfrm>
        <a:off x="2891067" y="1834429"/>
        <a:ext cx="1247573" cy="4357451"/>
      </dsp:txXfrm>
    </dsp:sp>
    <dsp:sp modelId="{C14281E8-977B-4F67-A83C-6CD74E73A371}">
      <dsp:nvSpPr>
        <dsp:cNvPr id="0" name=""/>
        <dsp:cNvSpPr/>
      </dsp:nvSpPr>
      <dsp:spPr>
        <a:xfrm>
          <a:off x="4409388" y="1834429"/>
          <a:ext cx="1289268" cy="4248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“ідоли ринку</a:t>
          </a:r>
          <a:r>
            <a:rPr kumimoji="0" lang="uk-UA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”</a:t>
          </a:r>
          <a:r>
            <a:rPr kumimoji="0" lang="uk-UA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– </a:t>
          </a: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омани, пов’язані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з людським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спілкуванням,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неправильними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використанням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мови, некритичним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ставленням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до інформації.</a:t>
          </a:r>
        </a:p>
      </dsp:txBody>
      <dsp:txXfrm>
        <a:off x="4409388" y="1834429"/>
        <a:ext cx="1289268" cy="4248766"/>
      </dsp:txXfrm>
    </dsp:sp>
    <dsp:sp modelId="{FECD1589-EE91-4B64-AD5C-3338C4FC78F7}">
      <dsp:nvSpPr>
        <dsp:cNvPr id="0" name=""/>
        <dsp:cNvSpPr/>
      </dsp:nvSpPr>
      <dsp:spPr>
        <a:xfrm>
          <a:off x="5969403" y="1834429"/>
          <a:ext cx="1289268" cy="4300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rPr>
            <a:t>“ідоли театру” </a:t>
          </a: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– це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орієнтація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авторитети, хибні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вчення, які своєю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зовнішньою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досконалістю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вводять нас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оману.</a:t>
          </a:r>
        </a:p>
      </dsp:txBody>
      <dsp:txXfrm>
        <a:off x="5969403" y="1834429"/>
        <a:ext cx="1289268" cy="4300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BDBEB-7A77-44FC-AF32-3E9D0830133B}">
      <dsp:nvSpPr>
        <dsp:cNvPr id="0" name=""/>
        <dsp:cNvSpPr/>
      </dsp:nvSpPr>
      <dsp:spPr>
        <a:xfrm>
          <a:off x="3378804" y="1253960"/>
          <a:ext cx="1606409" cy="16066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0F847A-48B2-4F1E-8A2E-0DA2417A1CD0}">
      <dsp:nvSpPr>
        <dsp:cNvPr id="0" name=""/>
        <dsp:cNvSpPr/>
      </dsp:nvSpPr>
      <dsp:spPr>
        <a:xfrm>
          <a:off x="3261670" y="0"/>
          <a:ext cx="1840677" cy="9850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rPr>
            <a:t>Єдине, що може бути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rPr>
            <a:t> </a:t>
          </a: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rPr>
            <a:t>надійним</a:t>
          </a: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rPr>
            <a:t> джерелом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rPr>
            <a:t>“природного світла”, є Бог</a:t>
          </a:r>
        </a:p>
      </dsp:txBody>
      <dsp:txXfrm>
        <a:off x="3261670" y="0"/>
        <a:ext cx="1840677" cy="985043"/>
      </dsp:txXfrm>
    </dsp:sp>
    <dsp:sp modelId="{728E722D-2B67-4F2B-8E06-7A346D9D17CE}">
      <dsp:nvSpPr>
        <dsp:cNvPr id="0" name=""/>
        <dsp:cNvSpPr/>
      </dsp:nvSpPr>
      <dsp:spPr>
        <a:xfrm>
          <a:off x="3850017" y="1480520"/>
          <a:ext cx="1606409" cy="16066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507BC3-3053-4D9F-A74A-C3CCD1FFB62D}">
      <dsp:nvSpPr>
        <dsp:cNvPr id="0" name=""/>
        <dsp:cNvSpPr/>
      </dsp:nvSpPr>
      <dsp:spPr>
        <a:xfrm>
          <a:off x="5496028" y="794892"/>
          <a:ext cx="2057320" cy="13653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Бог – основа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світобудови і пізнання.</a:t>
          </a:r>
        </a:p>
      </dsp:txBody>
      <dsp:txXfrm>
        <a:off x="5496028" y="794892"/>
        <a:ext cx="2057320" cy="1365346"/>
      </dsp:txXfrm>
    </dsp:sp>
    <dsp:sp modelId="{392AFDB9-6BD6-4394-A392-99E4E0B26D05}">
      <dsp:nvSpPr>
        <dsp:cNvPr id="0" name=""/>
        <dsp:cNvSpPr/>
      </dsp:nvSpPr>
      <dsp:spPr>
        <a:xfrm>
          <a:off x="3965812" y="1990280"/>
          <a:ext cx="1606409" cy="16066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9212EE-C6EA-4397-91D5-09F329A1F2D3}">
      <dsp:nvSpPr>
        <dsp:cNvPr id="0" name=""/>
        <dsp:cNvSpPr/>
      </dsp:nvSpPr>
      <dsp:spPr>
        <a:xfrm>
          <a:off x="5821885" y="2314852"/>
          <a:ext cx="1706810" cy="11574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Матеріальна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 субстанція єдина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 і всюди одна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 й та сама, </a:t>
          </a:r>
          <a:r>
            <a:rPr kumimoji="0" lang="uk-UA" sz="1600" b="0" i="0" u="none" strike="noStrike" kern="1200" cap="none" normalizeH="0" baseline="0" dirty="0" err="1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нескінченоподільна</a:t>
          </a: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charset="0"/>
            </a:rPr>
            <a:t>.</a:t>
          </a:r>
        </a:p>
      </dsp:txBody>
      <dsp:txXfrm>
        <a:off x="5821885" y="2314852"/>
        <a:ext cx="1706810" cy="1157426"/>
      </dsp:txXfrm>
    </dsp:sp>
    <dsp:sp modelId="{73683CCE-754C-4E6B-8EA4-B2953A7E72E9}">
      <dsp:nvSpPr>
        <dsp:cNvPr id="0" name=""/>
        <dsp:cNvSpPr/>
      </dsp:nvSpPr>
      <dsp:spPr>
        <a:xfrm>
          <a:off x="3639845" y="2399074"/>
          <a:ext cx="1606409" cy="16066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3A7E33-2DB3-43F7-A48C-D26ED94DC88B}">
      <dsp:nvSpPr>
        <dsp:cNvPr id="0" name=""/>
        <dsp:cNvSpPr/>
      </dsp:nvSpPr>
      <dsp:spPr>
        <a:xfrm>
          <a:off x="5085614" y="3866296"/>
          <a:ext cx="1840677" cy="10589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rPr>
            <a:t>Взаємодія між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err="1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rPr>
            <a:t>субстанціями</a:t>
          </a: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rPr>
            <a:t> в світі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rPr>
            <a:t>зумовлена посередництвом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rPr>
            <a:t> Бога.</a:t>
          </a:r>
        </a:p>
      </dsp:txBody>
      <dsp:txXfrm>
        <a:off x="5085614" y="3866296"/>
        <a:ext cx="1840677" cy="1058922"/>
      </dsp:txXfrm>
    </dsp:sp>
    <dsp:sp modelId="{0E002A03-7D97-4B21-953C-942530B9A641}">
      <dsp:nvSpPr>
        <dsp:cNvPr id="0" name=""/>
        <dsp:cNvSpPr/>
      </dsp:nvSpPr>
      <dsp:spPr>
        <a:xfrm>
          <a:off x="3117762" y="2399074"/>
          <a:ext cx="1606409" cy="16066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59A618-1646-4566-88AB-7B2A9BB60BB3}">
      <dsp:nvSpPr>
        <dsp:cNvPr id="0" name=""/>
        <dsp:cNvSpPr/>
      </dsp:nvSpPr>
      <dsp:spPr>
        <a:xfrm>
          <a:off x="1437726" y="3866296"/>
          <a:ext cx="1840677" cy="10589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1400" b="0" i="0" u="none" strike="noStrike" kern="1200" cap="none" normalizeH="0" baseline="0" dirty="0" smtClean="0">
            <a:ln>
              <a:noFill/>
            </a:ln>
            <a:solidFill>
              <a:srgbClr val="0066FF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rPr>
            <a:t>Першоосновою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rPr>
            <a:t>матеріальної субстанції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rPr>
            <a:t> є протяжність</a:t>
          </a: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rPr>
            <a:t>.</a:t>
          </a:r>
        </a:p>
      </dsp:txBody>
      <dsp:txXfrm>
        <a:off x="1437726" y="3866296"/>
        <a:ext cx="1840677" cy="1058922"/>
      </dsp:txXfrm>
    </dsp:sp>
    <dsp:sp modelId="{24F110C7-833F-4E0D-B8F5-EC205084A0A4}">
      <dsp:nvSpPr>
        <dsp:cNvPr id="0" name=""/>
        <dsp:cNvSpPr/>
      </dsp:nvSpPr>
      <dsp:spPr>
        <a:xfrm>
          <a:off x="2791795" y="1990280"/>
          <a:ext cx="1606409" cy="16066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28E89B-EB29-4A5F-901F-20852A1D0470}">
      <dsp:nvSpPr>
        <dsp:cNvPr id="0" name=""/>
        <dsp:cNvSpPr/>
      </dsp:nvSpPr>
      <dsp:spPr>
        <a:xfrm>
          <a:off x="835322" y="2314852"/>
          <a:ext cx="1706810" cy="11574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rPr>
            <a:t>Протяжність необмежена,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rPr>
            <a:t> необмежений і Всесвіт.</a:t>
          </a:r>
        </a:p>
      </dsp:txBody>
      <dsp:txXfrm>
        <a:off x="835322" y="2314852"/>
        <a:ext cx="1706810" cy="1157426"/>
      </dsp:txXfrm>
    </dsp:sp>
    <dsp:sp modelId="{1CD0F282-040F-4334-B7B7-01EF2154BBCB}">
      <dsp:nvSpPr>
        <dsp:cNvPr id="0" name=""/>
        <dsp:cNvSpPr/>
      </dsp:nvSpPr>
      <dsp:spPr>
        <a:xfrm>
          <a:off x="2907590" y="1480520"/>
          <a:ext cx="1606409" cy="16066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A6E4B4-43CF-4540-82E0-2B7E80BBFA13}">
      <dsp:nvSpPr>
        <dsp:cNvPr id="0" name=""/>
        <dsp:cNvSpPr/>
      </dsp:nvSpPr>
      <dsp:spPr>
        <a:xfrm>
          <a:off x="969189" y="935791"/>
          <a:ext cx="1740276" cy="10835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Головним атрибутом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 духовної субстанції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 є мислення</a:t>
          </a:r>
          <a:r>
            <a:rPr kumimoji="0" lang="uk-UA" sz="8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.</a:t>
          </a:r>
        </a:p>
      </dsp:txBody>
      <dsp:txXfrm>
        <a:off x="969189" y="935791"/>
        <a:ext cx="1740276" cy="1083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EBFA2-9F8A-42C6-84A8-54EA139EF62C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EF54D-3857-4C01-B2FC-FB0B82410C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176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F54D-3857-4C01-B2FC-FB0B82410C9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704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F54D-3857-4C01-B2FC-FB0B82410C9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F54D-3857-4C01-B2FC-FB0B82410C9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2F093F-5535-494A-9ED1-C240F4E274D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5146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3F64-684A-45D2-A78D-B99708FA0EA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D6E8-3FF2-46E5-9AFD-D41FE657AD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772400" cy="147002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Філософія Нового часу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Дж. Берклі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(1685-1753)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32856"/>
            <a:ext cx="4757742" cy="273630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Стверджував, що лише чуття можуть</a:t>
            </a:r>
          </a:p>
          <a:p>
            <a:pPr>
              <a:buNone/>
            </a:pPr>
            <a:r>
              <a:rPr lang="uk-UA" sz="2000" dirty="0" smtClean="0"/>
              <a:t>незаперечно засвідчувати факт існування</a:t>
            </a:r>
          </a:p>
          <a:p>
            <a:pPr>
              <a:buNone/>
            </a:pPr>
            <a:r>
              <a:rPr lang="uk-UA" sz="2000" dirty="0" smtClean="0"/>
              <a:t>будь-чого → </a:t>
            </a:r>
            <a:r>
              <a:rPr lang="uk-UA" sz="3600" b="1" i="1" dirty="0" smtClean="0">
                <a:solidFill>
                  <a:srgbClr val="CC3399"/>
                </a:solidFill>
              </a:rPr>
              <a:t>“Бути – значить бути</a:t>
            </a:r>
          </a:p>
          <a:p>
            <a:pPr>
              <a:buNone/>
            </a:pPr>
            <a:r>
              <a:rPr lang="uk-UA" sz="3600" b="1" i="1" dirty="0" smtClean="0">
                <a:solidFill>
                  <a:srgbClr val="CC3399"/>
                </a:solidFill>
              </a:rPr>
              <a:t>сприйнятим ”.</a:t>
            </a:r>
            <a:endParaRPr lang="ru-RU" sz="3600" b="1" i="1" dirty="0">
              <a:solidFill>
                <a:srgbClr val="CC3399"/>
              </a:solidFill>
            </a:endParaRPr>
          </a:p>
        </p:txBody>
      </p:sp>
      <p:pic>
        <p:nvPicPr>
          <p:cNvPr id="2050" name="Picture 2" descr="C:\Documents and Settings\Admin\Рабочий стол\Берк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Д.Юм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(1711-1776)</a:t>
            </a:r>
            <a:endParaRPr lang="ru-RU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3"/>
            <a:ext cx="4572032" cy="4642486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900" dirty="0" smtClean="0"/>
              <a:t>• </a:t>
            </a:r>
            <a:r>
              <a:rPr lang="uk-UA" sz="2000" dirty="0" smtClean="0"/>
              <a:t>спрямував свої міркування на підвалини</a:t>
            </a:r>
          </a:p>
          <a:p>
            <a:pPr>
              <a:buNone/>
            </a:pPr>
            <a:r>
              <a:rPr lang="uk-UA" sz="2000" dirty="0" smtClean="0"/>
              <a:t>   людського знання і вважав, що вони</a:t>
            </a:r>
          </a:p>
          <a:p>
            <a:pPr>
              <a:buNone/>
            </a:pPr>
            <a:r>
              <a:rPr lang="uk-UA" sz="2000" dirty="0" smtClean="0"/>
              <a:t>   існують у двох формах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uk-UA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формі чіткого і виразного знання.</a:t>
            </a:r>
          </a:p>
          <a:p>
            <a:pPr>
              <a:buNone/>
            </a:pPr>
            <a:r>
              <a:rPr lang="uk-UA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формі непевного , туманного знання.</a:t>
            </a:r>
          </a:p>
          <a:p>
            <a:pPr>
              <a:buNone/>
            </a:pPr>
            <a:endParaRPr lang="uk-UA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uk-UA" sz="19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sz="1900" dirty="0" smtClean="0"/>
              <a:t>• </a:t>
            </a:r>
            <a:r>
              <a:rPr lang="uk-UA" sz="2800" b="1" i="1" dirty="0" smtClean="0">
                <a:solidFill>
                  <a:srgbClr val="FFFF00"/>
                </a:solidFill>
              </a:rPr>
              <a:t>Між наданим чуттям та ідеями нашого</a:t>
            </a:r>
          </a:p>
          <a:p>
            <a:pPr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 smtClean="0">
                <a:solidFill>
                  <a:srgbClr val="FFFF00"/>
                </a:solidFill>
              </a:rPr>
              <a:t>   розуму не існує причинного зв'язку.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Documents and Settings\Admin\Рабочий стол\Ю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1571612"/>
            <a:ext cx="3729529" cy="46424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Б. Спіноза</a:t>
            </a: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(1632-1677)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4857784" cy="4997151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900" dirty="0" smtClean="0"/>
              <a:t>• </a:t>
            </a:r>
            <a:r>
              <a:rPr lang="uk-UA" sz="2200" b="1" dirty="0" smtClean="0">
                <a:solidFill>
                  <a:srgbClr val="00B050"/>
                </a:solidFill>
              </a:rPr>
              <a:t>субстанція </a:t>
            </a:r>
            <a:r>
              <a:rPr lang="uk-UA" sz="1900" dirty="0" smtClean="0"/>
              <a:t>єдина і всеохоплююча, включає в</a:t>
            </a:r>
          </a:p>
          <a:p>
            <a:pPr>
              <a:buNone/>
            </a:pPr>
            <a:r>
              <a:rPr lang="uk-UA" sz="1900" dirty="0" smtClean="0"/>
              <a:t>   свій зміст всі можливі явища дійсності</a:t>
            </a:r>
            <a:r>
              <a:rPr lang="en-US" sz="1900" dirty="0" smtClean="0"/>
              <a:t>;</a:t>
            </a:r>
            <a:endParaRPr lang="ru-RU" sz="1900" dirty="0" smtClean="0"/>
          </a:p>
          <a:p>
            <a:pPr>
              <a:buNone/>
            </a:pPr>
            <a:r>
              <a:rPr lang="uk-UA" sz="1900" dirty="0" smtClean="0"/>
              <a:t>• мислення і протяжність постають не </a:t>
            </a:r>
          </a:p>
          <a:p>
            <a:pPr>
              <a:buNone/>
            </a:pPr>
            <a:r>
              <a:rPr lang="uk-UA" sz="1900" dirty="0" smtClean="0"/>
              <a:t>   окремими субстанціями, а атрибутами</a:t>
            </a:r>
          </a:p>
          <a:p>
            <a:pPr>
              <a:buNone/>
            </a:pPr>
            <a:r>
              <a:rPr lang="uk-UA" sz="1900" dirty="0" smtClean="0"/>
              <a:t>   (найпершими невід'ємними якостями)</a:t>
            </a:r>
          </a:p>
          <a:p>
            <a:pPr>
              <a:buNone/>
            </a:pPr>
            <a:r>
              <a:rPr lang="uk-UA" sz="1900" dirty="0" smtClean="0"/>
              <a:t>   єдиної субстанції</a:t>
            </a:r>
            <a:r>
              <a:rPr lang="en-US" sz="1900" dirty="0" smtClean="0"/>
              <a:t>;</a:t>
            </a:r>
            <a:endParaRPr lang="uk-UA" sz="1900" dirty="0" smtClean="0"/>
          </a:p>
          <a:p>
            <a:pPr>
              <a:buNone/>
            </a:pPr>
            <a:r>
              <a:rPr lang="uk-UA" sz="1900" dirty="0" smtClean="0"/>
              <a:t>• у світобудові Бог і природа є те ж саме, тобто</a:t>
            </a:r>
          </a:p>
          <a:p>
            <a:pPr>
              <a:buNone/>
            </a:pPr>
            <a:r>
              <a:rPr lang="uk-UA" sz="1900" dirty="0" smtClean="0"/>
              <a:t>   субстанція водночас є абсолютне мислення і</a:t>
            </a:r>
          </a:p>
          <a:p>
            <a:pPr>
              <a:buNone/>
            </a:pPr>
            <a:r>
              <a:rPr lang="uk-UA" sz="1900" dirty="0" smtClean="0"/>
              <a:t>   все реальність</a:t>
            </a:r>
            <a:r>
              <a:rPr lang="en-US" sz="1900" dirty="0" smtClean="0"/>
              <a:t>;</a:t>
            </a:r>
            <a:endParaRPr lang="uk-UA" sz="1900" dirty="0" smtClean="0"/>
          </a:p>
          <a:p>
            <a:pPr>
              <a:buNone/>
            </a:pPr>
            <a:r>
              <a:rPr lang="uk-UA" sz="1900" dirty="0" smtClean="0"/>
              <a:t>• в світі порядок ідей і порядок речей</a:t>
            </a:r>
          </a:p>
          <a:p>
            <a:pPr>
              <a:buNone/>
            </a:pPr>
            <a:r>
              <a:rPr lang="uk-UA" sz="1900" dirty="0" smtClean="0"/>
              <a:t>   принципово збігаються</a:t>
            </a:r>
            <a:r>
              <a:rPr lang="en-US" sz="1900" dirty="0" smtClean="0"/>
              <a:t>;</a:t>
            </a:r>
            <a:endParaRPr lang="uk-UA" sz="1900" dirty="0" smtClean="0"/>
          </a:p>
          <a:p>
            <a:pPr>
              <a:buNone/>
            </a:pPr>
            <a:r>
              <a:rPr lang="uk-UA" sz="1900" dirty="0" smtClean="0"/>
              <a:t>• всі речі та явища - лише різні міри поєднання</a:t>
            </a:r>
          </a:p>
          <a:p>
            <a:pPr>
              <a:buNone/>
            </a:pPr>
            <a:r>
              <a:rPr lang="uk-UA" sz="1900" dirty="0" smtClean="0"/>
              <a:t>   модусами - мислення і протяжності</a:t>
            </a:r>
            <a:r>
              <a:rPr lang="en-US" sz="1900" dirty="0" smtClean="0"/>
              <a:t>;</a:t>
            </a:r>
            <a:endParaRPr lang="uk-UA" sz="1900" dirty="0" smtClean="0"/>
          </a:p>
          <a:p>
            <a:pPr>
              <a:buNone/>
            </a:pPr>
            <a:r>
              <a:rPr lang="uk-UA" sz="1900" dirty="0" smtClean="0"/>
              <a:t>• </a:t>
            </a:r>
            <a:r>
              <a:rPr lang="uk-UA" sz="2200" b="1" i="1" dirty="0" smtClean="0">
                <a:solidFill>
                  <a:srgbClr val="00B050"/>
                </a:solidFill>
              </a:rPr>
              <a:t>людина найбільш яскраве та виразне поєднання</a:t>
            </a:r>
          </a:p>
          <a:p>
            <a:pPr>
              <a:buNone/>
            </a:pPr>
            <a:r>
              <a:rPr lang="uk-UA" sz="2200" b="1" i="1" dirty="0" smtClean="0">
                <a:solidFill>
                  <a:srgbClr val="00B050"/>
                </a:solidFill>
              </a:rPr>
              <a:t>   модусу - тіла та модусу - душу.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uk-UA" sz="1900" dirty="0" smtClean="0"/>
          </a:p>
        </p:txBody>
      </p:sp>
      <p:pic>
        <p:nvPicPr>
          <p:cNvPr id="1026" name="Picture 2" descr="C:\Documents and Settings\Admin\Рабочий стол\сПІНО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039" y="1628800"/>
            <a:ext cx="3806961" cy="4371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Г.Лейбніц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(1646-17176)</a:t>
            </a:r>
            <a:endParaRPr lang="ru-RU" sz="3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5214974" cy="457203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uk-UA" sz="1900" dirty="0" smtClean="0"/>
              <a:t>• багатогранність, рухливість і неповторність</a:t>
            </a:r>
          </a:p>
          <a:p>
            <a:pPr>
              <a:buNone/>
            </a:pPr>
            <a:r>
              <a:rPr lang="uk-UA" sz="1900" dirty="0" smtClean="0"/>
              <a:t>   слід вважати характеристиками субстанції</a:t>
            </a:r>
            <a:r>
              <a:rPr lang="en-US" sz="1800" dirty="0" smtClean="0"/>
              <a:t>;</a:t>
            </a:r>
            <a:r>
              <a:rPr lang="uk-UA" sz="1900" dirty="0" smtClean="0"/>
              <a:t> </a:t>
            </a:r>
          </a:p>
          <a:p>
            <a:pPr>
              <a:buNone/>
            </a:pPr>
            <a:r>
              <a:rPr lang="uk-UA" sz="1900" dirty="0" smtClean="0"/>
              <a:t>   принцип “усезагальних відмінностей”</a:t>
            </a:r>
            <a:r>
              <a:rPr lang="en-US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0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світі</a:t>
            </a:r>
          </a:p>
          <a:p>
            <a:pPr>
              <a:buNone/>
            </a:pPr>
            <a:r>
              <a:rPr lang="uk-UA" sz="20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немає жодної</a:t>
            </a:r>
            <a:r>
              <a:rPr lang="uk-UA" sz="2000" b="1" i="1" dirty="0" smtClean="0">
                <a:solidFill>
                  <a:srgbClr val="00B050"/>
                </a:solidFill>
              </a:rPr>
              <a:t> речі яка була б тотожна іншій</a:t>
            </a:r>
            <a:r>
              <a:rPr lang="en-US" sz="2000" b="1" i="1" dirty="0" smtClean="0">
                <a:solidFill>
                  <a:srgbClr val="00B050"/>
                </a:solidFill>
              </a:rPr>
              <a:t>;</a:t>
            </a:r>
            <a:endParaRPr lang="uk-UA" sz="20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1900" dirty="0" smtClean="0"/>
              <a:t>• між </a:t>
            </a:r>
            <a:r>
              <a:rPr lang="uk-UA" sz="1900" b="1" dirty="0" smtClean="0">
                <a:solidFill>
                  <a:srgbClr val="00B050"/>
                </a:solidFill>
              </a:rPr>
              <a:t>монадами</a:t>
            </a:r>
            <a:r>
              <a:rPr lang="uk-UA" sz="1900" dirty="0" smtClean="0"/>
              <a:t> немає порожнечі і вони </a:t>
            </a:r>
          </a:p>
          <a:p>
            <a:pPr>
              <a:buNone/>
            </a:pPr>
            <a:r>
              <a:rPr lang="uk-UA" sz="1900" dirty="0" smtClean="0"/>
              <a:t>   пов'язані між собою таким чином, що </a:t>
            </a:r>
          </a:p>
          <a:p>
            <a:pPr>
              <a:buNone/>
            </a:pPr>
            <a:r>
              <a:rPr lang="uk-UA" sz="1900" dirty="0" smtClean="0"/>
              <a:t>   заповнюють весь можливий простір</a:t>
            </a:r>
            <a:r>
              <a:rPr lang="en-US" sz="1800" dirty="0" smtClean="0"/>
              <a:t>;</a:t>
            </a:r>
            <a:r>
              <a:rPr lang="uk-UA" sz="1800" dirty="0" smtClean="0"/>
              <a:t> вони</a:t>
            </a:r>
          </a:p>
          <a:p>
            <a:pPr>
              <a:buNone/>
            </a:pPr>
            <a:r>
              <a:rPr lang="uk-UA" sz="1800" dirty="0" smtClean="0"/>
              <a:t>   активні</a:t>
            </a:r>
            <a:r>
              <a:rPr lang="en-US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породжують матеріальний і духовний</a:t>
            </a:r>
          </a:p>
          <a:p>
            <a:pPr>
              <a:buNone/>
            </a:pP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рух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>
              <a:buNone/>
            </a:pPr>
            <a:r>
              <a:rPr lang="uk-UA" sz="1900" dirty="0" smtClean="0"/>
              <a:t>• світ має всю повноту можливих рухів, </a:t>
            </a:r>
          </a:p>
          <a:p>
            <a:pPr>
              <a:buNone/>
            </a:pPr>
            <a:r>
              <a:rPr lang="uk-UA" sz="1900" dirty="0" smtClean="0"/>
              <a:t>  характеризується принципом повноти і </a:t>
            </a:r>
          </a:p>
          <a:p>
            <a:pPr>
              <a:buNone/>
            </a:pPr>
            <a:r>
              <a:rPr lang="uk-UA" sz="1900" dirty="0" smtClean="0"/>
              <a:t>  всезагальної досконалості</a:t>
            </a:r>
            <a:endParaRPr lang="ru-RU" sz="1900" dirty="0"/>
          </a:p>
        </p:txBody>
      </p:sp>
      <p:pic>
        <p:nvPicPr>
          <p:cNvPr id="1027" name="Picture 3" descr="D:\Ф-фія\Лейбні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1724" y="1571612"/>
            <a:ext cx="3474347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Блез Паскаль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(1623-1662)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829180" cy="3369556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      </a:t>
            </a:r>
            <a:r>
              <a:rPr lang="uk-UA" sz="2400" b="1" i="1" u="sng" dirty="0" smtClean="0"/>
              <a:t>Праця “Думки”</a:t>
            </a:r>
          </a:p>
          <a:p>
            <a:pPr>
              <a:buNone/>
            </a:pPr>
            <a:r>
              <a:rPr lang="uk-UA" sz="1900" dirty="0" smtClean="0"/>
              <a:t>• </a:t>
            </a:r>
            <a:r>
              <a:rPr lang="uk-UA" sz="2400" b="1" i="1" dirty="0" smtClean="0">
                <a:solidFill>
                  <a:srgbClr val="CC3399"/>
                </a:solidFill>
              </a:rPr>
              <a:t>людина - це “мислячий очерет</a:t>
            </a:r>
            <a:r>
              <a:rPr lang="uk-UA" sz="1900" dirty="0" smtClean="0"/>
              <a:t>”, </a:t>
            </a:r>
            <a:r>
              <a:rPr lang="uk-UA" sz="2000" dirty="0" smtClean="0"/>
              <a:t>але вона   перевершує природу тим, що може всю її </a:t>
            </a:r>
          </a:p>
          <a:p>
            <a:pPr>
              <a:buNone/>
            </a:pPr>
            <a:r>
              <a:rPr lang="uk-UA" sz="2000" dirty="0" smtClean="0"/>
              <a:t>  осмислити й пізнати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• єдиною життєвою опорою для людини</a:t>
            </a:r>
          </a:p>
          <a:p>
            <a:pPr>
              <a:buNone/>
            </a:pPr>
            <a:r>
              <a:rPr lang="uk-UA" sz="2000" dirty="0" smtClean="0"/>
              <a:t>    може бути Бог.</a:t>
            </a:r>
            <a:endParaRPr lang="uk-UA" sz="2000" b="1" i="1" u="sng" dirty="0" smtClean="0"/>
          </a:p>
          <a:p>
            <a:pPr>
              <a:buNone/>
            </a:pPr>
            <a:endParaRPr lang="ru-RU" sz="2400" b="1" i="1" u="sng" dirty="0"/>
          </a:p>
        </p:txBody>
      </p:sp>
      <p:pic>
        <p:nvPicPr>
          <p:cNvPr id="2050" name="Picture 2" descr="D:\Ф-фія\Блез Паска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286" y="1571612"/>
            <a:ext cx="3597972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49473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Т.Гоббс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5143536" cy="4786346"/>
          </a:xfr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1900" dirty="0" smtClean="0"/>
              <a:t>• </a:t>
            </a:r>
            <a:r>
              <a:rPr lang="uk-UA" sz="1900" b="1" dirty="0" smtClean="0">
                <a:solidFill>
                  <a:srgbClr val="CC3399"/>
                </a:solidFill>
              </a:rPr>
              <a:t>людина за своєю природою егоїстична</a:t>
            </a:r>
            <a:r>
              <a:rPr lang="en-US" sz="1800" dirty="0" smtClean="0"/>
              <a:t>;</a:t>
            </a:r>
            <a:r>
              <a:rPr lang="uk-UA" sz="1800" dirty="0" smtClean="0"/>
              <a:t> егоїзм</a:t>
            </a:r>
          </a:p>
          <a:p>
            <a:pPr>
              <a:buNone/>
            </a:pPr>
            <a:r>
              <a:rPr lang="uk-UA" sz="1800" dirty="0" smtClean="0"/>
              <a:t>   породжує хаос, людьми опановує страх і вони</a:t>
            </a:r>
          </a:p>
          <a:p>
            <a:pPr>
              <a:buNone/>
            </a:pPr>
            <a:r>
              <a:rPr lang="uk-UA" sz="1800" dirty="0" smtClean="0"/>
              <a:t>   укладають суспільну угоду для своєї ж користі.</a:t>
            </a:r>
          </a:p>
          <a:p>
            <a:pPr>
              <a:buNone/>
            </a:pPr>
            <a:endParaRPr lang="uk-UA" sz="1800" dirty="0" smtClean="0"/>
          </a:p>
          <a:p>
            <a:r>
              <a:rPr lang="uk-UA" sz="2200" b="1" i="1" dirty="0" smtClean="0">
                <a:solidFill>
                  <a:srgbClr val="CC3399"/>
                </a:solidFill>
              </a:rPr>
              <a:t> концепція суспільної угоди</a:t>
            </a:r>
            <a:r>
              <a:rPr lang="uk-UA" sz="1800" dirty="0" smtClean="0"/>
              <a:t> передбачала, що    свою особисту угоду люди передають </a:t>
            </a:r>
            <a:r>
              <a:rPr lang="uk-UA" sz="1800" u="sng" dirty="0" smtClean="0"/>
              <a:t>державі</a:t>
            </a:r>
            <a:r>
              <a:rPr lang="uk-UA" sz="1800" dirty="0" smtClean="0"/>
              <a:t> і,   поступаючись свободою, вводять своє життя   у впорядковане русло.</a:t>
            </a:r>
          </a:p>
          <a:p>
            <a:endParaRPr lang="uk-UA" sz="1800" dirty="0" smtClean="0"/>
          </a:p>
          <a:p>
            <a:pPr>
              <a:buNone/>
            </a:pPr>
            <a:r>
              <a:rPr lang="uk-UA" sz="1900" dirty="0" smtClean="0"/>
              <a:t>• функції держави полягають у тому, щоб </a:t>
            </a:r>
          </a:p>
          <a:p>
            <a:pPr>
              <a:buNone/>
            </a:pPr>
            <a:r>
              <a:rPr lang="uk-UA" sz="1900" dirty="0" smtClean="0"/>
              <a:t>   дотримуватись “природних законів”</a:t>
            </a:r>
            <a:r>
              <a:rPr lang="en-US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19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сприяти</a:t>
            </a:r>
          </a:p>
          <a:p>
            <a:pPr>
              <a:buNone/>
            </a:pPr>
            <a:r>
              <a:rPr lang="uk-UA" sz="19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самозбереження суспільства, оберігати </a:t>
            </a:r>
          </a:p>
          <a:p>
            <a:pPr>
              <a:buNone/>
            </a:pPr>
            <a:r>
              <a:rPr lang="uk-UA" sz="19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приватну власність, забезпечувати всім</a:t>
            </a:r>
            <a:r>
              <a:rPr lang="ru-RU" sz="19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рівні</a:t>
            </a:r>
          </a:p>
          <a:p>
            <a:pPr>
              <a:buNone/>
            </a:pPr>
            <a:r>
              <a:rPr lang="uk-UA" sz="19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права, сприяти збагаченню членів держави</a:t>
            </a:r>
            <a:r>
              <a:rPr lang="en-US" sz="1800" b="1" dirty="0" smtClean="0">
                <a:solidFill>
                  <a:srgbClr val="7030A0"/>
                </a:solidFill>
              </a:rPr>
              <a:t>;</a:t>
            </a:r>
            <a:endParaRPr lang="uk-UA" sz="1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sz="1900" dirty="0" smtClean="0"/>
              <a:t>• краща держава - </a:t>
            </a:r>
            <a:r>
              <a:rPr lang="uk-UA" sz="1900" b="1" dirty="0" smtClean="0">
                <a:solidFill>
                  <a:schemeClr val="accent2">
                    <a:lumMod val="75000"/>
                  </a:schemeClr>
                </a:solidFill>
              </a:rPr>
              <a:t>монархія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1900" dirty="0" smtClean="0"/>
              <a:t>• </a:t>
            </a:r>
            <a:r>
              <a:rPr lang="uk-UA" sz="2600" b="1" dirty="0" smtClean="0">
                <a:solidFill>
                  <a:srgbClr val="FF0000"/>
                </a:solidFill>
              </a:rPr>
              <a:t>принцип прав громадян – “дозволено все,</a:t>
            </a:r>
          </a:p>
          <a:p>
            <a:pPr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   що не заборонено</a:t>
            </a:r>
            <a:r>
              <a:rPr lang="uk-UA" sz="1900" dirty="0" smtClean="0"/>
              <a:t>”.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19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D:\Ф-фія\hobb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1643050"/>
            <a:ext cx="3314709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Ш.Л. Монтеск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(1689-1755)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4500594" cy="4472006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1900" dirty="0" smtClean="0"/>
              <a:t>• Виступаючи </a:t>
            </a:r>
            <a:r>
              <a:rPr lang="uk-UA" sz="2000" b="1" dirty="0" smtClean="0">
                <a:solidFill>
                  <a:srgbClr val="00B050"/>
                </a:solidFill>
              </a:rPr>
              <a:t>прибічником “природного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   права”, </a:t>
            </a:r>
            <a:r>
              <a:rPr lang="uk-UA" sz="1900" dirty="0" smtClean="0"/>
              <a:t>вважав, що кожен народ живе</a:t>
            </a:r>
          </a:p>
          <a:p>
            <a:pPr>
              <a:buNone/>
            </a:pPr>
            <a:r>
              <a:rPr lang="uk-UA" sz="1900" dirty="0" smtClean="0"/>
              <a:t>   в особливих природних умовах, тому</a:t>
            </a:r>
          </a:p>
          <a:p>
            <a:pPr>
              <a:buNone/>
            </a:pPr>
            <a:r>
              <a:rPr lang="uk-UA" sz="1900" dirty="0" smtClean="0"/>
              <a:t>   потребує особливої форми правління</a:t>
            </a:r>
            <a:r>
              <a:rPr lang="en-US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uk-UA" sz="19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аристократії, демократії , деспотії</a:t>
            </a:r>
            <a:r>
              <a:rPr lang="ru-RU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9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endParaRPr lang="ru-RU" sz="19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монархії.                                                </a:t>
            </a:r>
          </a:p>
          <a:p>
            <a:pPr>
              <a:buNone/>
            </a:pPr>
            <a:r>
              <a:rPr lang="uk-UA" sz="1900" dirty="0" smtClean="0"/>
              <a:t>• Наприклад, він вважав, що на бідних за</a:t>
            </a:r>
          </a:p>
          <a:p>
            <a:pPr>
              <a:buNone/>
            </a:pPr>
            <a:r>
              <a:rPr lang="uk-UA" sz="1900" dirty="0" smtClean="0"/>
              <a:t>   врожайністю землях деспотія не мала б</a:t>
            </a:r>
          </a:p>
          <a:p>
            <a:pPr>
              <a:buNone/>
            </a:pPr>
            <a:r>
              <a:rPr lang="uk-UA" sz="1900" dirty="0" smtClean="0"/>
              <a:t>   успіху, тут як засіб можлива лише </a:t>
            </a:r>
          </a:p>
          <a:p>
            <a:pPr>
              <a:buNone/>
            </a:pPr>
            <a:r>
              <a:rPr lang="uk-UA" sz="1900" dirty="0" smtClean="0"/>
              <a:t>   демократія.</a:t>
            </a:r>
          </a:p>
          <a:p>
            <a:pPr>
              <a:buNone/>
            </a:pPr>
            <a:r>
              <a:rPr lang="uk-UA" sz="1900" dirty="0" smtClean="0"/>
              <a:t>• виступав за принцип  розподілу </a:t>
            </a:r>
          </a:p>
          <a:p>
            <a:pPr>
              <a:buNone/>
            </a:pPr>
            <a:r>
              <a:rPr lang="uk-UA" sz="1900" dirty="0" smtClean="0"/>
              <a:t>   влади – на законодавчу, виконавчу, і </a:t>
            </a:r>
          </a:p>
          <a:p>
            <a:pPr>
              <a:buNone/>
            </a:pPr>
            <a:r>
              <a:rPr lang="uk-UA" sz="1900" dirty="0" smtClean="0"/>
              <a:t>   судову.</a:t>
            </a:r>
          </a:p>
          <a:p>
            <a:pPr>
              <a:buNone/>
            </a:pPr>
            <a:endParaRPr lang="uk-UA" sz="1900" dirty="0" smtClean="0"/>
          </a:p>
          <a:p>
            <a:pPr>
              <a:buNone/>
            </a:pPr>
            <a:endParaRPr lang="uk-UA" sz="19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D:\Ф-фія\Шарль Луї де Монтеск'є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38" y="1571612"/>
            <a:ext cx="3700488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Жан-Жак Руссо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(1712-1778)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4786346" cy="452596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uk-UA" sz="1900" dirty="0" smtClean="0"/>
              <a:t>• природним станом людини є об'єднання</a:t>
            </a:r>
          </a:p>
          <a:p>
            <a:pPr>
              <a:buNone/>
            </a:pPr>
            <a:r>
              <a:rPr lang="uk-UA" sz="1900" dirty="0" smtClean="0"/>
              <a:t>   людей у рівноправні спільноти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900" dirty="0" smtClean="0"/>
              <a:t>• </a:t>
            </a:r>
            <a:r>
              <a:rPr lang="uk-UA" sz="2400" b="1" i="1" dirty="0" smtClean="0">
                <a:solidFill>
                  <a:srgbClr val="CC3399"/>
                </a:solidFill>
              </a:rPr>
              <a:t>рівноправ'я порушила приватна власність</a:t>
            </a:r>
            <a:r>
              <a:rPr lang="uk-UA" sz="1900" dirty="0" smtClean="0"/>
              <a:t>,   яка розшарувала суспільство на багатих і</a:t>
            </a:r>
          </a:p>
          <a:p>
            <a:pPr>
              <a:buNone/>
            </a:pPr>
            <a:r>
              <a:rPr lang="uk-UA" sz="1900" dirty="0" smtClean="0"/>
              <a:t>   бідних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1900" dirty="0" smtClean="0"/>
              <a:t>• нерівність людей треба усунути розумно</a:t>
            </a:r>
            <a:r>
              <a:rPr lang="en-US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uk-UA" sz="19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кожна людина повинна володіти рівною</a:t>
            </a:r>
          </a:p>
          <a:p>
            <a:pPr>
              <a:buNone/>
            </a:pP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часткою власності.</a:t>
            </a:r>
            <a:r>
              <a:rPr lang="uk-UA" sz="1900" dirty="0" smtClean="0"/>
              <a:t> </a:t>
            </a:r>
            <a:endParaRPr lang="ru-RU" sz="1900" dirty="0"/>
          </a:p>
        </p:txBody>
      </p:sp>
      <p:pic>
        <p:nvPicPr>
          <p:cNvPr id="5122" name="Picture 2" descr="D:\Ф-фія\Руссо ж.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9483" y="1571612"/>
            <a:ext cx="3723059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Ф.Вольтер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(1694-1778)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714908" cy="4554551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uk-UA" sz="1900" dirty="0" smtClean="0"/>
              <a:t>• противник егалітаризму (рівність)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>
              <a:buNone/>
            </a:pPr>
            <a:r>
              <a:rPr lang="uk-UA" sz="1900" dirty="0" smtClean="0"/>
              <a:t>• </a:t>
            </a:r>
            <a:r>
              <a:rPr lang="uk-UA" sz="2400" b="1" dirty="0" smtClean="0">
                <a:solidFill>
                  <a:srgbClr val="FFFF00"/>
                </a:solidFill>
              </a:rPr>
              <a:t>на чолі держави повинен стояти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   освічений правитель, який керує у межах   конституційної монархії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>
              <a:buNone/>
            </a:pPr>
            <a:r>
              <a:rPr lang="uk-UA" sz="1900" dirty="0" smtClean="0"/>
              <a:t>• царство розуму або свободи запанує </a:t>
            </a:r>
          </a:p>
          <a:p>
            <a:pPr>
              <a:buNone/>
            </a:pPr>
            <a:r>
              <a:rPr lang="uk-UA" sz="1900" dirty="0" smtClean="0"/>
              <a:t>   лише тоді, коли в суспільстві діятимуть</a:t>
            </a:r>
          </a:p>
          <a:p>
            <a:pPr>
              <a:buNone/>
            </a:pPr>
            <a:r>
              <a:rPr lang="uk-UA" sz="2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“розумні” закони</a:t>
            </a:r>
            <a:r>
              <a:rPr lang="uk-UA" sz="1900" dirty="0" smtClean="0"/>
              <a:t>, гарантом яких є </a:t>
            </a:r>
          </a:p>
          <a:p>
            <a:pPr>
              <a:buNone/>
            </a:pPr>
            <a:r>
              <a:rPr lang="uk-UA" sz="1900" dirty="0" smtClean="0"/>
              <a:t>    держава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>
              <a:buNone/>
            </a:pPr>
            <a:r>
              <a:rPr lang="uk-UA" sz="1900" dirty="0" smtClean="0"/>
              <a:t>• раціонально побудоване суспільство дає</a:t>
            </a:r>
          </a:p>
          <a:p>
            <a:pPr>
              <a:buNone/>
            </a:pPr>
            <a:r>
              <a:rPr lang="uk-UA" sz="1900" dirty="0" smtClean="0"/>
              <a:t>   людині свободу слова, передбачає </a:t>
            </a:r>
          </a:p>
          <a:p>
            <a:pPr>
              <a:buNone/>
            </a:pPr>
            <a:r>
              <a:rPr lang="uk-UA" sz="1900" dirty="0" smtClean="0"/>
              <a:t>   єдність “я” і суспільного інтересу.</a:t>
            </a:r>
            <a:endParaRPr lang="ru-RU" sz="1900" dirty="0"/>
          </a:p>
        </p:txBody>
      </p:sp>
      <p:pic>
        <p:nvPicPr>
          <p:cNvPr id="6146" name="Picture 2" descr="D:\Ф-фія\Вольт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3803329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Д.Дідро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(1713-1784)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329114" cy="528638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1800" dirty="0" smtClean="0"/>
              <a:t>• надія на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</a:rPr>
              <a:t>освіченого “монарха</a:t>
            </a:r>
            <a:r>
              <a:rPr lang="uk-UA" sz="1800" dirty="0" smtClean="0"/>
              <a:t>”</a:t>
            </a:r>
            <a:r>
              <a:rPr lang="en-US" sz="1800" dirty="0" smtClean="0"/>
              <a:t>;</a:t>
            </a:r>
            <a:r>
              <a:rPr lang="uk-UA" sz="1800" dirty="0" smtClean="0"/>
              <a:t> </a:t>
            </a:r>
          </a:p>
          <a:p>
            <a:pPr algn="just">
              <a:buNone/>
            </a:pPr>
            <a:r>
              <a:rPr lang="uk-UA" sz="1800" dirty="0" smtClean="0"/>
              <a:t>• критика деспотичного правління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 algn="just">
              <a:buNone/>
            </a:pPr>
            <a:r>
              <a:rPr lang="uk-UA" sz="1800" dirty="0" smtClean="0"/>
              <a:t>• </a:t>
            </a:r>
            <a:r>
              <a:rPr lang="uk-UA" sz="1800" b="1" dirty="0" smtClean="0">
                <a:solidFill>
                  <a:srgbClr val="FF0000"/>
                </a:solidFill>
              </a:rPr>
              <a:t>за конституційну монархію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 algn="just">
              <a:buNone/>
            </a:pPr>
            <a:r>
              <a:rPr lang="uk-UA" sz="1800" dirty="0" smtClean="0"/>
              <a:t>• прихильник теорії “суспільної угоди”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 algn="just">
              <a:buNone/>
            </a:pPr>
            <a:r>
              <a:rPr lang="uk-UA" sz="1800" dirty="0" smtClean="0"/>
              <a:t>• висловив думки про </a:t>
            </a:r>
            <a:r>
              <a:rPr lang="uk-UA" sz="1800" b="1" dirty="0" smtClean="0">
                <a:solidFill>
                  <a:srgbClr val="FF0000"/>
                </a:solidFill>
              </a:rPr>
              <a:t>республіканську</a:t>
            </a:r>
          </a:p>
          <a:p>
            <a:pPr algn="just">
              <a:buNone/>
            </a:pPr>
            <a:r>
              <a:rPr lang="uk-UA" sz="1800" b="1" dirty="0" smtClean="0">
                <a:solidFill>
                  <a:srgbClr val="FF0000"/>
                </a:solidFill>
              </a:rPr>
              <a:t>   форму правління</a:t>
            </a:r>
            <a:r>
              <a:rPr lang="en-US" sz="1800" b="1" dirty="0" smtClean="0">
                <a:solidFill>
                  <a:srgbClr val="FF0000"/>
                </a:solidFill>
              </a:rPr>
              <a:t>;</a:t>
            </a:r>
            <a:endParaRPr lang="uk-UA" sz="18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uk-UA" sz="1800" dirty="0" smtClean="0"/>
              <a:t>• заперечив вимоги церкви щодо</a:t>
            </a:r>
          </a:p>
          <a:p>
            <a:pPr algn="just">
              <a:buNone/>
            </a:pPr>
            <a:r>
              <a:rPr lang="uk-UA" sz="1800" dirty="0" smtClean="0"/>
              <a:t>   керування державою і втручання її у політику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 algn="just">
              <a:buNone/>
            </a:pPr>
            <a:r>
              <a:rPr lang="uk-UA" sz="1800" dirty="0" smtClean="0"/>
              <a:t>• пропонував ліквідацію станових </a:t>
            </a:r>
          </a:p>
          <a:p>
            <a:pPr algn="just">
              <a:buNone/>
            </a:pPr>
            <a:r>
              <a:rPr lang="uk-UA" sz="1800" dirty="0" smtClean="0"/>
              <a:t>   привілеїв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 algn="just">
              <a:buNone/>
            </a:pPr>
            <a:r>
              <a:rPr lang="uk-UA" sz="1800" dirty="0" smtClean="0"/>
              <a:t>• вважав, що свідомість своїм походженням  зобов'язана не Богові, а еволюції </a:t>
            </a:r>
            <a:r>
              <a:rPr lang="uk-UA" sz="2000" dirty="0" smtClean="0"/>
              <a:t>   </a:t>
            </a:r>
            <a:r>
              <a:rPr lang="uk-UA" sz="1800" dirty="0" smtClean="0"/>
              <a:t>людини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• питання пізнання вирішував з позиції </a:t>
            </a:r>
          </a:p>
          <a:p>
            <a:pPr>
              <a:buNone/>
            </a:pPr>
            <a:r>
              <a:rPr lang="uk-UA" sz="1800" dirty="0" smtClean="0"/>
              <a:t>   сенсуалізму.</a:t>
            </a:r>
            <a:endParaRPr lang="ru-RU" sz="1800" dirty="0"/>
          </a:p>
        </p:txBody>
      </p:sp>
      <p:pic>
        <p:nvPicPr>
          <p:cNvPr id="7170" name="Picture 2" descr="D:\Ф-фія\Дид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963166" cy="4572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Характеристика доби нового часу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Сформувалися такі елементи європейського цивілізованого життя, які діють і сьогодні – це, перш за все, - </a:t>
            </a:r>
            <a:r>
              <a:rPr lang="uk-UA" b="1" dirty="0" smtClean="0">
                <a:solidFill>
                  <a:srgbClr val="CC33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ІНДУСТРІАЛЬНЕ СУСПІЛЬСТВО</a:t>
            </a:r>
          </a:p>
          <a:p>
            <a:r>
              <a:rPr lang="uk-UA" b="1" dirty="0" smtClean="0"/>
              <a:t>Хронологічні рамки</a:t>
            </a:r>
            <a:r>
              <a:rPr lang="uk-UA" dirty="0" smtClean="0"/>
              <a:t>: в історії – ХУІІ – кінець ХІХ ст.; у філософії – до поч. ХІХ ст.</a:t>
            </a:r>
          </a:p>
          <a:p>
            <a:r>
              <a:rPr lang="uk-UA" dirty="0" smtClean="0"/>
              <a:t>Утвердження в Європі </a:t>
            </a:r>
            <a:r>
              <a:rPr lang="uk-UA" b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буржуазних суспільних відносин</a:t>
            </a:r>
            <a:endParaRPr lang="ru-RU" b="1" dirty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742879" y="3789039"/>
            <a:ext cx="45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34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П.А. Гольбах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(1723-1789)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4786346" cy="4554551"/>
          </a:xfr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t="-100000" r="-10000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CC3399"/>
                </a:solidFill>
              </a:rPr>
              <a:t>• вірив у здатність людського розуму 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CC3399"/>
                </a:solidFill>
              </a:rPr>
              <a:t>   пізнавати навколишній світ</a:t>
            </a:r>
            <a:r>
              <a:rPr lang="en-US" sz="2000" b="1" dirty="0" smtClean="0">
                <a:solidFill>
                  <a:srgbClr val="CC3399"/>
                </a:solidFill>
              </a:rPr>
              <a:t>;</a:t>
            </a:r>
            <a:endParaRPr lang="uk-UA" sz="2000" b="1" dirty="0" smtClean="0">
              <a:solidFill>
                <a:srgbClr val="CC3399"/>
              </a:solidFill>
            </a:endParaRPr>
          </a:p>
          <a:p>
            <a:pPr>
              <a:buNone/>
            </a:pPr>
            <a:r>
              <a:rPr lang="uk-UA" sz="2000" dirty="0" smtClean="0"/>
              <a:t>• </a:t>
            </a:r>
            <a:r>
              <a:rPr lang="uk-UA" sz="2000" b="1" dirty="0" smtClean="0">
                <a:solidFill>
                  <a:srgbClr val="00B050"/>
                </a:solidFill>
              </a:rPr>
              <a:t>вважав перевагу діяльності видатних осіб   у творенні історії</a:t>
            </a:r>
            <a:r>
              <a:rPr lang="en-US" sz="2000" b="1" dirty="0" smtClean="0">
                <a:solidFill>
                  <a:srgbClr val="00B050"/>
                </a:solidFill>
              </a:rPr>
              <a:t>;</a:t>
            </a:r>
            <a:endParaRPr lang="uk-UA" sz="2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2000" dirty="0" smtClean="0"/>
              <a:t>• віра в розум допомагає людям позбутися</a:t>
            </a:r>
          </a:p>
          <a:p>
            <a:pPr>
              <a:buNone/>
            </a:pPr>
            <a:r>
              <a:rPr lang="uk-UA" sz="2000" dirty="0" smtClean="0"/>
              <a:t>   тривог перед неминучою фатальністю, яка</a:t>
            </a:r>
          </a:p>
          <a:p>
            <a:pPr>
              <a:buNone/>
            </a:pPr>
            <a:r>
              <a:rPr lang="uk-UA" sz="2000" dirty="0" smtClean="0"/>
              <a:t>   діє у світі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• свобода - ілюзорна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• відводив велику роль етиці у вихованні</a:t>
            </a:r>
          </a:p>
          <a:p>
            <a:pPr>
              <a:buNone/>
            </a:pPr>
            <a:r>
              <a:rPr lang="uk-UA" sz="2000" dirty="0" smtClean="0"/>
              <a:t>   людей.</a:t>
            </a:r>
            <a:endParaRPr lang="ru-RU" sz="2000" dirty="0"/>
          </a:p>
        </p:txBody>
      </p:sp>
      <p:pic>
        <p:nvPicPr>
          <p:cNvPr id="8194" name="Picture 2" descr="D:\Ф-фія\Гольбах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54803"/>
            <a:ext cx="3714766" cy="45888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К.А.Гельвецій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357718" cy="4525963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900" dirty="0" smtClean="0"/>
              <a:t>• </a:t>
            </a:r>
            <a:r>
              <a:rPr lang="uk-UA" sz="1900" b="1" dirty="0" smtClean="0">
                <a:solidFill>
                  <a:srgbClr val="00B050"/>
                </a:solidFill>
              </a:rPr>
              <a:t>прагнення до насолоди життям </a:t>
            </a:r>
          </a:p>
          <a:p>
            <a:pPr>
              <a:buNone/>
            </a:pPr>
            <a:r>
              <a:rPr lang="uk-UA" sz="1900" b="1" dirty="0" smtClean="0">
                <a:solidFill>
                  <a:srgbClr val="00B050"/>
                </a:solidFill>
              </a:rPr>
              <a:t>   зумовлює вчинки людей і виступає</a:t>
            </a:r>
          </a:p>
          <a:p>
            <a:pPr>
              <a:buNone/>
            </a:pPr>
            <a:r>
              <a:rPr lang="uk-UA" sz="1900" b="1" dirty="0" smtClean="0">
                <a:solidFill>
                  <a:srgbClr val="00B050"/>
                </a:solidFill>
              </a:rPr>
              <a:t>   своєрідною рушійною силою розвитку   суспільства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>
              <a:buNone/>
            </a:pPr>
            <a:r>
              <a:rPr lang="uk-UA" sz="1900" dirty="0" smtClean="0"/>
              <a:t>• пристрасті індивіда залежать як від</a:t>
            </a:r>
          </a:p>
          <a:p>
            <a:pPr>
              <a:buNone/>
            </a:pPr>
            <a:r>
              <a:rPr lang="uk-UA" sz="1900" dirty="0" smtClean="0"/>
              <a:t>   природи, так і від навколишнього</a:t>
            </a:r>
          </a:p>
          <a:p>
            <a:pPr>
              <a:buNone/>
            </a:pPr>
            <a:r>
              <a:rPr lang="uk-UA" sz="1900" dirty="0" smtClean="0"/>
              <a:t>   соціального середовища</a:t>
            </a:r>
            <a:r>
              <a:rPr lang="en-US" sz="1800" dirty="0" smtClean="0"/>
              <a:t>;</a:t>
            </a:r>
            <a:endParaRPr lang="uk-UA" sz="1800" dirty="0" smtClean="0"/>
          </a:p>
          <a:p>
            <a:pPr>
              <a:buNone/>
            </a:pPr>
            <a:r>
              <a:rPr lang="uk-UA" sz="1900" dirty="0" smtClean="0"/>
              <a:t>• процес формування пристрастей </a:t>
            </a:r>
          </a:p>
          <a:p>
            <a:pPr>
              <a:buNone/>
            </a:pPr>
            <a:r>
              <a:rPr lang="uk-UA" sz="1900" dirty="0" smtClean="0"/>
              <a:t>   зумовлює оточення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>
              <a:buNone/>
            </a:pPr>
            <a:r>
              <a:rPr lang="uk-UA" sz="1900" dirty="0" smtClean="0"/>
              <a:t>• </a:t>
            </a:r>
            <a:r>
              <a:rPr lang="uk-UA" sz="1900" b="1" i="1" dirty="0" smtClean="0">
                <a:solidFill>
                  <a:srgbClr val="00B050"/>
                </a:solidFill>
              </a:rPr>
              <a:t>індивідуальні особливості, нерівність   розумових здібностей виводив із   конкретної діяльності з оточення, з    досвіду окремої людини</a:t>
            </a:r>
            <a:r>
              <a:rPr lang="uk-UA" sz="1900" dirty="0" smtClean="0"/>
              <a:t>.</a:t>
            </a:r>
            <a:endParaRPr lang="ru-RU" sz="1900" dirty="0"/>
          </a:p>
        </p:txBody>
      </p:sp>
      <p:pic>
        <p:nvPicPr>
          <p:cNvPr id="9218" name="Picture 2" descr="D:\Ф-фія\Гельвеци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4220734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93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800972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Френсіс Бекон</a:t>
            </a:r>
            <a:b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(1561-1626)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5186370" cy="4643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000" dirty="0" smtClean="0"/>
              <a:t> • </a:t>
            </a:r>
            <a:r>
              <a:rPr lang="uk-UA" sz="2000" b="1" dirty="0" smtClean="0"/>
              <a:t>Основним завданням  філософії </a:t>
            </a:r>
            <a:r>
              <a:rPr lang="uk-UA" sz="2000" dirty="0" smtClean="0"/>
              <a:t>вважав</a:t>
            </a:r>
          </a:p>
          <a:p>
            <a:pPr algn="ctr">
              <a:buNone/>
            </a:pPr>
            <a:r>
              <a:rPr lang="uk-UA" sz="2000" dirty="0" smtClean="0"/>
              <a:t>    розроблення такого методу пізнання,</a:t>
            </a:r>
          </a:p>
          <a:p>
            <a:pPr algn="ctr">
              <a:buNone/>
            </a:pPr>
            <a:r>
              <a:rPr lang="uk-UA" sz="2000" dirty="0"/>
              <a:t> </a:t>
            </a:r>
            <a:r>
              <a:rPr lang="uk-UA" sz="2000" dirty="0" smtClean="0"/>
              <a:t>   який підніс би ефективність науки на </a:t>
            </a:r>
          </a:p>
          <a:p>
            <a:pPr algn="ctr">
              <a:buNone/>
            </a:pPr>
            <a:r>
              <a:rPr lang="uk-UA" sz="2000" dirty="0" smtClean="0"/>
              <a:t>    новий рівень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 algn="ctr">
              <a:buNone/>
            </a:pPr>
            <a:r>
              <a:rPr lang="uk-UA" sz="2000" dirty="0" smtClean="0"/>
              <a:t>•</a:t>
            </a:r>
            <a:r>
              <a:rPr lang="en-US" sz="2000" dirty="0" smtClean="0"/>
              <a:t> </a:t>
            </a:r>
            <a:r>
              <a:rPr lang="ru-RU" sz="2000" dirty="0" smtClean="0"/>
              <a:t>Розрізняв «</a:t>
            </a:r>
            <a:r>
              <a:rPr lang="ru-RU" sz="2000" b="1" dirty="0" smtClean="0"/>
              <a:t>плодоносне» та «світлоносне»</a:t>
            </a:r>
          </a:p>
          <a:p>
            <a:pPr algn="ctr">
              <a:buNone/>
            </a:pPr>
            <a:r>
              <a:rPr lang="uk-UA" sz="2000" b="1" dirty="0"/>
              <a:t> </a:t>
            </a:r>
            <a:r>
              <a:rPr lang="uk-UA" sz="2000" b="1" dirty="0" smtClean="0"/>
              <a:t>  пізнання,</a:t>
            </a:r>
            <a:r>
              <a:rPr lang="uk-UA" sz="2000" dirty="0" smtClean="0"/>
              <a:t> </a:t>
            </a:r>
            <a:r>
              <a:rPr lang="ru-RU" sz="2000" dirty="0" smtClean="0"/>
              <a:t>«</a:t>
            </a:r>
            <a:r>
              <a:rPr lang="ru-RU" sz="2000" dirty="0" err="1" smtClean="0"/>
              <a:t>плодоносне</a:t>
            </a:r>
            <a:r>
              <a:rPr lang="ru-RU" sz="2000" dirty="0" smtClean="0"/>
              <a:t>» - приносить </a:t>
            </a:r>
            <a:r>
              <a:rPr lang="ru-RU" sz="2000" dirty="0" err="1" smtClean="0"/>
              <a:t>користь</a:t>
            </a:r>
            <a:r>
              <a:rPr lang="uk-UA" sz="2000" dirty="0" smtClean="0"/>
              <a:t>,</a:t>
            </a:r>
            <a:r>
              <a:rPr lang="ru-RU" sz="2000" dirty="0" smtClean="0"/>
              <a:t> «світлоносне»- збільшує можливості</a:t>
            </a:r>
          </a:p>
          <a:p>
            <a:pPr algn="ctr">
              <a:buNone/>
            </a:pPr>
            <a:r>
              <a:rPr lang="uk-UA" sz="2000" dirty="0"/>
              <a:t> </a:t>
            </a:r>
            <a:r>
              <a:rPr lang="uk-UA" sz="2000" dirty="0" smtClean="0"/>
              <a:t>  </a:t>
            </a:r>
            <a:r>
              <a:rPr lang="ru-RU" sz="2000" dirty="0" smtClean="0"/>
              <a:t>пізнання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algn="ctr">
              <a:buNone/>
            </a:pPr>
            <a:r>
              <a:rPr lang="uk-UA" sz="2000" dirty="0" smtClean="0"/>
              <a:t>• Пізнавальна програма включала в себе </a:t>
            </a:r>
          </a:p>
          <a:p>
            <a:pPr algn="ctr">
              <a:buNone/>
            </a:pPr>
            <a:r>
              <a:rPr lang="uk-UA" sz="2000" dirty="0"/>
              <a:t> </a:t>
            </a:r>
            <a:r>
              <a:rPr lang="uk-UA" sz="2000" dirty="0" smtClean="0"/>
              <a:t>   критичну та позитивну частини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 algn="ctr">
              <a:buNone/>
            </a:pPr>
            <a:r>
              <a:rPr lang="uk-UA" sz="2000" dirty="0" smtClean="0"/>
              <a:t>• Вважав,що формуванню істинного знання</a:t>
            </a:r>
          </a:p>
          <a:p>
            <a:pPr algn="ctr">
              <a:buNone/>
            </a:pPr>
            <a:r>
              <a:rPr lang="uk-UA" sz="2000" dirty="0" smtClean="0"/>
              <a:t>   заважають так звані </a:t>
            </a:r>
            <a:r>
              <a:rPr lang="uk-UA" sz="2600" b="1" dirty="0" smtClean="0">
                <a:solidFill>
                  <a:srgbClr val="FF0000"/>
                </a:solidFill>
              </a:rPr>
              <a:t>“ідоли”, </a:t>
            </a:r>
            <a:r>
              <a:rPr lang="uk-UA" sz="2000" dirty="0" smtClean="0"/>
              <a:t>що нагромаджені</a:t>
            </a:r>
          </a:p>
          <a:p>
            <a:pPr algn="ctr">
              <a:buNone/>
            </a:pPr>
            <a:r>
              <a:rPr lang="uk-UA" sz="2000" dirty="0"/>
              <a:t> </a:t>
            </a:r>
            <a:r>
              <a:rPr lang="uk-UA" sz="2000" dirty="0" smtClean="0"/>
              <a:t>  в історії пізнання</a:t>
            </a:r>
            <a:r>
              <a:rPr lang="en-US" sz="2000" dirty="0" smtClean="0"/>
              <a:t> ;</a:t>
            </a:r>
            <a:endParaRPr lang="uk-UA" sz="2000" dirty="0" smtClean="0"/>
          </a:p>
          <a:p>
            <a:pPr algn="ctr">
              <a:buNone/>
            </a:pPr>
            <a:r>
              <a:rPr lang="uk-UA" sz="2000" dirty="0"/>
              <a:t> </a:t>
            </a:r>
            <a:endParaRPr lang="uk-UA" sz="2000" dirty="0" smtClean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5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71612"/>
            <a:ext cx="342423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626553330"/>
              </p:ext>
            </p:extLst>
          </p:nvPr>
        </p:nvGraphicFramePr>
        <p:xfrm>
          <a:off x="432267" y="298450"/>
          <a:ext cx="8604229" cy="61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580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4500594" cy="5429287"/>
          </a:xfr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800" dirty="0" smtClean="0"/>
              <a:t> • </a:t>
            </a:r>
            <a:r>
              <a:rPr lang="uk-UA" sz="1900" dirty="0" smtClean="0"/>
              <a:t>Обстоював </a:t>
            </a:r>
            <a:r>
              <a:rPr lang="uk-UA" sz="2400" b="1" dirty="0">
                <a:solidFill>
                  <a:srgbClr val="00B050"/>
                </a:solidFill>
              </a:rPr>
              <a:t>д</a:t>
            </a:r>
            <a:r>
              <a:rPr lang="uk-UA" sz="2400" b="1" dirty="0" smtClean="0">
                <a:solidFill>
                  <a:srgbClr val="00B050"/>
                </a:solidFill>
              </a:rPr>
              <a:t>ослідний шлях пізнання </a:t>
            </a:r>
            <a:r>
              <a:rPr lang="uk-UA" sz="1900" dirty="0" smtClean="0"/>
              <a:t>в    науці, закликав спиратися на факти, на</a:t>
            </a:r>
          </a:p>
          <a:p>
            <a:pPr>
              <a:buNone/>
            </a:pPr>
            <a:r>
              <a:rPr lang="uk-UA" sz="1900" dirty="0"/>
              <a:t> </a:t>
            </a:r>
            <a:r>
              <a:rPr lang="uk-UA" sz="1900" dirty="0" smtClean="0"/>
              <a:t>   </a:t>
            </a:r>
            <a:r>
              <a:rPr lang="uk-UA" sz="1900" b="1" dirty="0" smtClean="0">
                <a:solidFill>
                  <a:srgbClr val="00B050"/>
                </a:solidFill>
              </a:rPr>
              <a:t>експеримент</a:t>
            </a:r>
            <a:r>
              <a:rPr lang="en-US" sz="1900" dirty="0" smtClean="0"/>
              <a:t>;</a:t>
            </a:r>
            <a:r>
              <a:rPr lang="uk-UA" sz="1900" dirty="0" smtClean="0"/>
              <a:t> був одним із засновників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    індуктивного методу пізнання </a:t>
            </a:r>
            <a:r>
              <a:rPr lang="uk-UA" sz="1900" dirty="0" smtClean="0"/>
              <a:t>(від</a:t>
            </a:r>
          </a:p>
          <a:p>
            <a:pPr>
              <a:buNone/>
            </a:pPr>
            <a:r>
              <a:rPr lang="uk-UA" sz="1900" dirty="0" smtClean="0"/>
              <a:t>    спостереження одиничних явищ</a:t>
            </a:r>
          </a:p>
          <a:p>
            <a:pPr>
              <a:buNone/>
            </a:pPr>
            <a:r>
              <a:rPr lang="uk-UA" sz="1900" dirty="0"/>
              <a:t> </a:t>
            </a:r>
            <a:r>
              <a:rPr lang="uk-UA" sz="1900" dirty="0" smtClean="0"/>
              <a:t>   відбувається перехід до формулювання</a:t>
            </a:r>
          </a:p>
          <a:p>
            <a:pPr>
              <a:buNone/>
            </a:pPr>
            <a:r>
              <a:rPr lang="uk-UA" sz="1900" dirty="0"/>
              <a:t> </a:t>
            </a:r>
            <a:r>
              <a:rPr lang="uk-UA" sz="1900" dirty="0" smtClean="0"/>
              <a:t>   загальних ідей і законів)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•</a:t>
            </a:r>
            <a:r>
              <a:rPr lang="uk-UA" sz="1900" dirty="0" smtClean="0"/>
              <a:t> Підкреслював</a:t>
            </a:r>
            <a:r>
              <a:rPr lang="uk-UA" sz="2000" dirty="0" smtClean="0"/>
              <a:t>, </a:t>
            </a:r>
            <a:r>
              <a:rPr lang="uk-UA" sz="1900" dirty="0" smtClean="0"/>
              <a:t>що розум людини </a:t>
            </a:r>
          </a:p>
          <a:p>
            <a:pPr>
              <a:buNone/>
            </a:pPr>
            <a:r>
              <a:rPr lang="uk-UA" sz="1900" dirty="0"/>
              <a:t> </a:t>
            </a:r>
            <a:r>
              <a:rPr lang="uk-UA" sz="1900" dirty="0" smtClean="0"/>
              <a:t>   повинен органічно поєднувати</a:t>
            </a:r>
          </a:p>
          <a:p>
            <a:pPr>
              <a:buNone/>
            </a:pPr>
            <a:r>
              <a:rPr lang="uk-UA" sz="1900" dirty="0"/>
              <a:t> </a:t>
            </a:r>
            <a:r>
              <a:rPr lang="uk-UA" sz="1900" dirty="0" smtClean="0"/>
              <a:t>   емпіричні та раціональні підходи в</a:t>
            </a:r>
          </a:p>
          <a:p>
            <a:pPr>
              <a:buNone/>
            </a:pPr>
            <a:r>
              <a:rPr lang="uk-UA" sz="1900" dirty="0"/>
              <a:t> </a:t>
            </a:r>
            <a:r>
              <a:rPr lang="uk-UA" sz="1900" dirty="0" smtClean="0"/>
              <a:t>   поясненні світу.</a:t>
            </a:r>
            <a:endParaRPr lang="ru-RU" sz="1900" dirty="0" smtClean="0"/>
          </a:p>
          <a:p>
            <a:pPr>
              <a:buNone/>
            </a:pPr>
            <a:endParaRPr lang="uk-UA" sz="1900" dirty="0" smtClean="0"/>
          </a:p>
          <a:p>
            <a:pPr>
              <a:buNone/>
            </a:pPr>
            <a:r>
              <a:rPr lang="uk-UA" sz="1900" dirty="0" smtClean="0"/>
              <a:t> </a:t>
            </a: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18"/>
            <a:ext cx="4500562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Рене Декарт</a:t>
            </a:r>
            <a:b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(1596-1650)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929222" cy="5000660"/>
          </a:xfr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1900" dirty="0" smtClean="0"/>
              <a:t>            </a:t>
            </a:r>
            <a:r>
              <a:rPr lang="uk-UA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Суть онтології Декарта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3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sz="2500" dirty="0" smtClean="0"/>
              <a:t>• єдине, що може бути надійним джерелом</a:t>
            </a:r>
          </a:p>
          <a:p>
            <a:pPr>
              <a:buNone/>
            </a:pPr>
            <a:r>
              <a:rPr lang="uk-UA" sz="2500" dirty="0"/>
              <a:t> </a:t>
            </a:r>
            <a:r>
              <a:rPr lang="uk-UA" sz="2500" dirty="0" smtClean="0"/>
              <a:t>  “ природного світла ”, є Бог</a:t>
            </a:r>
            <a:r>
              <a:rPr lang="en-US" sz="2500" dirty="0" smtClean="0"/>
              <a:t>;</a:t>
            </a:r>
            <a:endParaRPr lang="uk-UA" sz="2500" dirty="0" smtClean="0"/>
          </a:p>
          <a:p>
            <a:pPr>
              <a:buNone/>
            </a:pPr>
            <a:r>
              <a:rPr lang="uk-UA" sz="2500" b="1" dirty="0" smtClean="0">
                <a:solidFill>
                  <a:srgbClr val="FF0000"/>
                </a:solidFill>
              </a:rPr>
              <a:t>• Бог - основа світобудови і пізнання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;</a:t>
            </a:r>
            <a:endParaRPr lang="uk-UA" sz="2500" dirty="0" smtClean="0"/>
          </a:p>
          <a:p>
            <a:pPr>
              <a:buNone/>
            </a:pPr>
            <a:r>
              <a:rPr lang="uk-UA" sz="2500" dirty="0" smtClean="0"/>
              <a:t>• </a:t>
            </a:r>
            <a:r>
              <a:rPr lang="uk-UA" sz="2500" b="1" dirty="0" smtClean="0">
                <a:solidFill>
                  <a:srgbClr val="FF0000"/>
                </a:solidFill>
              </a:rPr>
              <a:t>світ складається з двох окремих субстанцій</a:t>
            </a:r>
            <a:r>
              <a:rPr lang="en-US" sz="2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uk-UA" sz="25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sz="2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матеріальної і духовної</a:t>
            </a:r>
            <a:r>
              <a:rPr lang="en-US" sz="2500" b="1" dirty="0" smtClean="0">
                <a:solidFill>
                  <a:srgbClr val="FF0000"/>
                </a:solidFill>
              </a:rPr>
              <a:t>;</a:t>
            </a:r>
            <a:r>
              <a:rPr lang="uk-UA" sz="2500" b="1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uk-UA" sz="2500" dirty="0" smtClean="0"/>
              <a:t>• першоосновою матеріальної субстанції є</a:t>
            </a:r>
          </a:p>
          <a:p>
            <a:pPr>
              <a:buNone/>
            </a:pPr>
            <a:r>
              <a:rPr lang="uk-UA" sz="2500" dirty="0"/>
              <a:t> </a:t>
            </a:r>
            <a:r>
              <a:rPr lang="uk-UA" sz="2500" dirty="0" smtClean="0"/>
              <a:t>  </a:t>
            </a:r>
            <a:r>
              <a:rPr lang="uk-UA" sz="2500" b="1" dirty="0" smtClean="0">
                <a:solidFill>
                  <a:srgbClr val="FF0000"/>
                </a:solidFill>
              </a:rPr>
              <a:t>протяжність</a:t>
            </a:r>
            <a:r>
              <a:rPr lang="en-US" sz="2500" dirty="0" smtClean="0"/>
              <a:t>;</a:t>
            </a:r>
            <a:r>
              <a:rPr lang="uk-UA" sz="2500" dirty="0" smtClean="0"/>
              <a:t>  </a:t>
            </a:r>
          </a:p>
          <a:p>
            <a:pPr>
              <a:buNone/>
            </a:pPr>
            <a:r>
              <a:rPr lang="uk-UA" sz="2500" dirty="0" smtClean="0"/>
              <a:t>• протяжність необмежена, необмежений і </a:t>
            </a:r>
          </a:p>
          <a:p>
            <a:pPr>
              <a:buNone/>
            </a:pPr>
            <a:r>
              <a:rPr lang="uk-UA" sz="2500" dirty="0"/>
              <a:t> </a:t>
            </a:r>
            <a:r>
              <a:rPr lang="uk-UA" sz="2500" dirty="0" smtClean="0"/>
              <a:t>  Всесвіт</a:t>
            </a:r>
            <a:r>
              <a:rPr lang="en-US" sz="2500" dirty="0" smtClean="0"/>
              <a:t>;</a:t>
            </a:r>
            <a:r>
              <a:rPr lang="uk-UA" sz="2500" dirty="0" smtClean="0"/>
              <a:t> </a:t>
            </a:r>
          </a:p>
          <a:p>
            <a:pPr>
              <a:buNone/>
            </a:pPr>
            <a:r>
              <a:rPr lang="uk-UA" sz="2500" dirty="0" smtClean="0"/>
              <a:t>• матеріальна субстанція єдина і всюди одна</a:t>
            </a:r>
          </a:p>
          <a:p>
            <a:pPr>
              <a:buNone/>
            </a:pPr>
            <a:r>
              <a:rPr lang="uk-UA" sz="2500" dirty="0"/>
              <a:t> </a:t>
            </a:r>
            <a:r>
              <a:rPr lang="uk-UA" sz="2500" dirty="0" smtClean="0"/>
              <a:t>  й та сама, нескінченно подільна</a:t>
            </a:r>
            <a:r>
              <a:rPr lang="en-US" sz="2500" dirty="0" smtClean="0"/>
              <a:t>;</a:t>
            </a:r>
            <a:endParaRPr lang="uk-UA" sz="2500" dirty="0" smtClean="0"/>
          </a:p>
          <a:p>
            <a:pPr>
              <a:buNone/>
            </a:pPr>
            <a:r>
              <a:rPr lang="uk-UA" sz="2500" dirty="0" smtClean="0"/>
              <a:t>• головним атрибутом духовної субстанції є</a:t>
            </a:r>
          </a:p>
          <a:p>
            <a:pPr>
              <a:buNone/>
            </a:pPr>
            <a:r>
              <a:rPr lang="uk-UA" sz="2500" dirty="0"/>
              <a:t> </a:t>
            </a:r>
            <a:r>
              <a:rPr lang="uk-UA" sz="2500" dirty="0" smtClean="0"/>
              <a:t>  мислення</a:t>
            </a:r>
            <a:r>
              <a:rPr lang="en-US" sz="2500" dirty="0" smtClean="0"/>
              <a:t>;</a:t>
            </a:r>
            <a:endParaRPr lang="uk-UA" sz="2500" dirty="0" smtClean="0"/>
          </a:p>
          <a:p>
            <a:pPr>
              <a:buNone/>
            </a:pPr>
            <a:r>
              <a:rPr lang="uk-UA" sz="2500" dirty="0" smtClean="0"/>
              <a:t>• взаємодія між субстанціями в світі зумовлена</a:t>
            </a:r>
          </a:p>
          <a:p>
            <a:pPr>
              <a:buNone/>
            </a:pPr>
            <a:r>
              <a:rPr lang="uk-UA" sz="2500" dirty="0"/>
              <a:t> </a:t>
            </a:r>
            <a:r>
              <a:rPr lang="uk-UA" sz="2500" dirty="0" smtClean="0"/>
              <a:t>  посередництвом Бога.</a:t>
            </a:r>
          </a:p>
          <a:p>
            <a:pPr>
              <a:buNone/>
            </a:pPr>
            <a:r>
              <a:rPr lang="uk-UA" sz="1900" dirty="0" smtClean="0"/>
              <a:t>                          </a:t>
            </a:r>
            <a:endParaRPr lang="ru-RU" sz="19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1557338"/>
            <a:ext cx="3833808" cy="480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/>
              <a:t>Суть онтології Р. Декарта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559343788"/>
              </p:ext>
            </p:extLst>
          </p:nvPr>
        </p:nvGraphicFramePr>
        <p:xfrm>
          <a:off x="431800" y="1124744"/>
          <a:ext cx="8388672" cy="492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7408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Джон Локк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(1632-1704)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20" y="1600200"/>
            <a:ext cx="4714908" cy="4525963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900" dirty="0" smtClean="0"/>
              <a:t>• заперечив існування ”вроджених ідей”,</a:t>
            </a:r>
          </a:p>
          <a:p>
            <a:pPr>
              <a:buNone/>
            </a:pPr>
            <a:r>
              <a:rPr lang="uk-UA" sz="1900" dirty="0"/>
              <a:t> </a:t>
            </a:r>
            <a:r>
              <a:rPr lang="uk-UA" sz="1900" dirty="0" smtClean="0"/>
              <a:t>  так як від народження </a:t>
            </a:r>
            <a:r>
              <a:rPr lang="uk-UA" sz="1900" b="1" dirty="0" smtClean="0">
                <a:solidFill>
                  <a:srgbClr val="7030A0"/>
                </a:solidFill>
              </a:rPr>
              <a:t>мозок людини</a:t>
            </a:r>
          </a:p>
          <a:p>
            <a:pPr>
              <a:buNone/>
            </a:pPr>
            <a:r>
              <a:rPr lang="uk-UA" sz="1900" dirty="0" smtClean="0"/>
              <a:t>  </a:t>
            </a:r>
            <a:r>
              <a:rPr lang="uk-UA" sz="2000" b="1" dirty="0" smtClean="0">
                <a:solidFill>
                  <a:srgbClr val="7030A0"/>
                </a:solidFill>
              </a:rPr>
              <a:t>“</a:t>
            </a:r>
            <a:r>
              <a:rPr lang="en-US" sz="2000" b="1" dirty="0" smtClean="0">
                <a:solidFill>
                  <a:srgbClr val="7030A0"/>
                </a:solidFill>
              </a:rPr>
              <a:t>tabula rasa</a:t>
            </a:r>
            <a:r>
              <a:rPr lang="uk-UA" sz="2000" b="1" dirty="0" smtClean="0">
                <a:solidFill>
                  <a:srgbClr val="7030A0"/>
                </a:solidFill>
              </a:rPr>
              <a:t>“ </a:t>
            </a:r>
            <a:r>
              <a:rPr lang="uk-UA" sz="1900" dirty="0" smtClean="0"/>
              <a:t>– чиста дошка, тобто в ньому   немає нічого, окрім простої здатності бути</a:t>
            </a:r>
          </a:p>
          <a:p>
            <a:pPr>
              <a:buNone/>
            </a:pPr>
            <a:r>
              <a:rPr lang="uk-UA" sz="1900" dirty="0"/>
              <a:t> </a:t>
            </a:r>
            <a:r>
              <a:rPr lang="uk-UA" sz="1900" dirty="0" smtClean="0"/>
              <a:t>  органом пізнання і мислення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1900" dirty="0" smtClean="0"/>
              <a:t>• вважав, що існує два джерела знань</a:t>
            </a:r>
            <a:r>
              <a:rPr lang="en-US" sz="1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uk-UA" sz="1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sz="1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uk-UA" sz="19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відчуття</a:t>
            </a: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які дають нам прості ідеї (біле, </a:t>
            </a:r>
          </a:p>
          <a:p>
            <a:pPr>
              <a:buNone/>
            </a:pPr>
            <a:r>
              <a:rPr lang="uk-UA" sz="19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овальне, солодке), і </a:t>
            </a:r>
            <a:r>
              <a:rPr lang="uk-UA" sz="19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рефлексія </a:t>
            </a:r>
            <a:r>
              <a:rPr lang="uk-UA" sz="19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діяльність</a:t>
            </a:r>
            <a:endParaRPr lang="uk-UA" sz="1900" dirty="0" smtClean="0"/>
          </a:p>
          <a:p>
            <a:pPr>
              <a:buNone/>
            </a:pPr>
            <a:r>
              <a:rPr lang="uk-UA" sz="2000" dirty="0" smtClean="0"/>
              <a:t>   розуму, спрямована на зіставлення й</a:t>
            </a:r>
          </a:p>
          <a:p>
            <a:pPr>
              <a:buNone/>
            </a:pPr>
            <a:r>
              <a:rPr lang="uk-UA" sz="2000" dirty="0"/>
              <a:t> </a:t>
            </a:r>
            <a:r>
              <a:rPr lang="uk-UA" sz="2000" dirty="0" smtClean="0"/>
              <a:t>  </a:t>
            </a:r>
            <a:r>
              <a:rPr lang="uk-UA" sz="1900" dirty="0" smtClean="0"/>
              <a:t>узагальнення простих ідей та утворення їх</a:t>
            </a:r>
          </a:p>
          <a:p>
            <a:pPr>
              <a:buNone/>
            </a:pPr>
            <a:r>
              <a:rPr lang="uk-UA" sz="1900" dirty="0"/>
              <a:t> </a:t>
            </a:r>
            <a:r>
              <a:rPr lang="uk-UA" sz="1900" dirty="0" smtClean="0"/>
              <a:t>  на основі “складних ідей”</a:t>
            </a:r>
          </a:p>
          <a:p>
            <a:pPr>
              <a:buNone/>
            </a:pPr>
            <a:r>
              <a:rPr lang="uk-UA" sz="1900" dirty="0"/>
              <a:t> </a:t>
            </a:r>
            <a:r>
              <a:rPr lang="uk-UA" sz="1900" dirty="0" smtClean="0"/>
              <a:t>  </a:t>
            </a:r>
            <a:endParaRPr lang="ru-RU" sz="1900" dirty="0"/>
          </a:p>
        </p:txBody>
      </p:sp>
      <p:pic>
        <p:nvPicPr>
          <p:cNvPr id="1028" name="Picture 4" descr="C:\Documents and Settings\Admin\Рабочий стол\Дж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044" y="1571612"/>
            <a:ext cx="3636844" cy="45720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381</TotalTime>
  <Words>1406</Words>
  <Application>Microsoft Office PowerPoint</Application>
  <PresentationFormat>Экран (4:3)</PresentationFormat>
  <Paragraphs>269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Філософія Нового часу</vt:lpstr>
      <vt:lpstr>Характеристика доби нового часу</vt:lpstr>
      <vt:lpstr>Слайд 3</vt:lpstr>
      <vt:lpstr>Френсіс Бекон (1561-1626)</vt:lpstr>
      <vt:lpstr>Слайд 5</vt:lpstr>
      <vt:lpstr>Слайд 6</vt:lpstr>
      <vt:lpstr>Рене Декарт (1596-1650)</vt:lpstr>
      <vt:lpstr>Суть онтології Р. Декарта</vt:lpstr>
      <vt:lpstr>Джон Локк (1632-1704)</vt:lpstr>
      <vt:lpstr>Дж. Берклі (1685-1753)</vt:lpstr>
      <vt:lpstr>Д.Юм (1711-1776)</vt:lpstr>
      <vt:lpstr>Б. Спіноза (1632-1677)</vt:lpstr>
      <vt:lpstr>Г.Лейбніц (1646-17176)</vt:lpstr>
      <vt:lpstr>Блез Паскаль (1623-1662)</vt:lpstr>
      <vt:lpstr>Т.Гоббс</vt:lpstr>
      <vt:lpstr>Ш.Л. Монтеск’є (1689-1755)</vt:lpstr>
      <vt:lpstr>Жан-Жак Руссо (1712-1778)</vt:lpstr>
      <vt:lpstr>Ф.Вольтер (1694-1778)</vt:lpstr>
      <vt:lpstr>Д.Дідро (1713-1784)</vt:lpstr>
      <vt:lpstr>П.А. Гольбах (1723-1789)</vt:lpstr>
      <vt:lpstr>К.А.Гельвецій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Філософія Нового часу</dc:title>
  <dc:creator>Admin</dc:creator>
  <cp:lastModifiedBy>user</cp:lastModifiedBy>
  <cp:revision>43</cp:revision>
  <dcterms:created xsi:type="dcterms:W3CDTF">2011-10-30T08:57:06Z</dcterms:created>
  <dcterms:modified xsi:type="dcterms:W3CDTF">2012-04-02T09:34:46Z</dcterms:modified>
</cp:coreProperties>
</file>