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4" r:id="rId9"/>
    <p:sldId id="262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45AFE-ACD4-470F-9588-B0F638640970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B0FBA-132F-4664-A94E-9936643834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629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92080" y="620688"/>
            <a:ext cx="316835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800" dirty="0" smtClean="0">
                <a:latin typeface="Gabriola" pitchFamily="82" charset="0"/>
              </a:rPr>
              <a:t>Театр  Кабукі</a:t>
            </a:r>
            <a:endParaRPr lang="ru-RU" sz="8800" dirty="0">
              <a:latin typeface="Gabriola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08104" y="5229200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Підготувала учениця 11 класу:</a:t>
            </a:r>
            <a:br>
              <a:rPr lang="uk-UA" dirty="0" smtClean="0"/>
            </a:br>
            <a:r>
              <a:rPr lang="uk-UA" dirty="0" smtClean="0"/>
              <a:t>Журавель Вікторія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7944" y="548680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smtClean="0"/>
              <a:t>Дякую за увагу))</a:t>
            </a:r>
            <a:endParaRPr lang="ru-RU" sz="4800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7129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Жанр </a:t>
            </a:r>
            <a:r>
              <a:rPr lang="ru-RU" i="1" dirty="0" err="1" smtClean="0"/>
              <a:t>кабукі</a:t>
            </a:r>
            <a:r>
              <a:rPr lang="ru-RU" dirty="0" smtClean="0"/>
              <a:t> </a:t>
            </a:r>
            <a:r>
              <a:rPr lang="ru-RU" dirty="0" err="1" smtClean="0"/>
              <a:t>утворився</a:t>
            </a:r>
            <a:r>
              <a:rPr lang="ru-RU" dirty="0" smtClean="0"/>
              <a:t> в 17 </a:t>
            </a:r>
            <a:r>
              <a:rPr lang="ru-RU" dirty="0" err="1" smtClean="0"/>
              <a:t>сталітті</a:t>
            </a:r>
            <a:r>
              <a:rPr lang="ru-RU" dirty="0" smtClean="0"/>
              <a:t> 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народних</a:t>
            </a:r>
            <a:r>
              <a:rPr lang="ru-RU" dirty="0" smtClean="0"/>
              <a:t> </a:t>
            </a:r>
            <a:r>
              <a:rPr lang="ru-RU" dirty="0" err="1" smtClean="0"/>
              <a:t>пісень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танців</a:t>
            </a:r>
            <a:r>
              <a:rPr lang="ru-RU" dirty="0" smtClean="0"/>
              <a:t>. Початок жанру </a:t>
            </a:r>
            <a:r>
              <a:rPr lang="ru-RU" dirty="0" err="1" smtClean="0"/>
              <a:t>поклала</a:t>
            </a:r>
            <a:r>
              <a:rPr lang="ru-RU" dirty="0" smtClean="0"/>
              <a:t> </a:t>
            </a:r>
            <a:r>
              <a:rPr lang="ru-RU" dirty="0" err="1" smtClean="0"/>
              <a:t>Окуні</a:t>
            </a:r>
            <a:r>
              <a:rPr lang="ru-RU" dirty="0" smtClean="0"/>
              <a:t>, </a:t>
            </a:r>
            <a:r>
              <a:rPr lang="ru-RU" dirty="0" err="1" smtClean="0"/>
              <a:t>служниця</a:t>
            </a:r>
            <a:r>
              <a:rPr lang="ru-RU" dirty="0" smtClean="0"/>
              <a:t> святилища </a:t>
            </a:r>
            <a:r>
              <a:rPr lang="ru-RU" dirty="0" err="1" smtClean="0"/>
              <a:t>Ідзумо</a:t>
            </a:r>
            <a:r>
              <a:rPr lang="ru-RU" dirty="0" smtClean="0"/>
              <a:t> </a:t>
            </a:r>
            <a:r>
              <a:rPr lang="ru-RU" dirty="0" err="1" smtClean="0"/>
              <a:t>Тайся</a:t>
            </a:r>
            <a:r>
              <a:rPr lang="ru-RU" dirty="0" smtClean="0"/>
              <a:t>, </a:t>
            </a:r>
            <a:r>
              <a:rPr lang="ru-RU" dirty="0" err="1" smtClean="0"/>
              <a:t>котра</a:t>
            </a:r>
            <a:r>
              <a:rPr lang="ru-RU" dirty="0" smtClean="0"/>
              <a:t> у 1602 р. стала </a:t>
            </a:r>
            <a:r>
              <a:rPr lang="ru-RU" dirty="0" err="1" smtClean="0"/>
              <a:t>виконувати</a:t>
            </a:r>
            <a:r>
              <a:rPr lang="ru-RU" dirty="0" smtClean="0"/>
              <a:t> </a:t>
            </a:r>
            <a:r>
              <a:rPr lang="ru-RU" dirty="0" err="1" smtClean="0"/>
              <a:t>новий</a:t>
            </a:r>
            <a:r>
              <a:rPr lang="ru-RU" dirty="0" smtClean="0"/>
              <a:t> вид </a:t>
            </a:r>
            <a:r>
              <a:rPr lang="ru-RU" dirty="0" err="1" smtClean="0"/>
              <a:t>театралізованого</a:t>
            </a:r>
            <a:r>
              <a:rPr lang="ru-RU" dirty="0" smtClean="0"/>
              <a:t> </a:t>
            </a:r>
            <a:r>
              <a:rPr lang="ru-RU" dirty="0" err="1" smtClean="0"/>
              <a:t>танця</a:t>
            </a:r>
            <a:r>
              <a:rPr lang="ru-RU" dirty="0" smtClean="0"/>
              <a:t> у </a:t>
            </a:r>
            <a:r>
              <a:rPr lang="ru-RU" dirty="0" err="1" smtClean="0"/>
              <a:t>висохлому</a:t>
            </a:r>
            <a:r>
              <a:rPr lang="ru-RU" dirty="0" smtClean="0"/>
              <a:t> </a:t>
            </a:r>
            <a:r>
              <a:rPr lang="ru-RU" dirty="0" err="1" smtClean="0"/>
              <a:t>руслі</a:t>
            </a:r>
            <a:r>
              <a:rPr lang="ru-RU" dirty="0" smtClean="0"/>
              <a:t> </a:t>
            </a:r>
            <a:r>
              <a:rPr lang="ru-RU" dirty="0" err="1" smtClean="0"/>
              <a:t>ріки</a:t>
            </a:r>
            <a:r>
              <a:rPr lang="ru-RU" dirty="0" smtClean="0"/>
              <a:t> </a:t>
            </a:r>
            <a:r>
              <a:rPr lang="ru-RU" dirty="0" err="1" smtClean="0"/>
              <a:t>неподалік</a:t>
            </a:r>
            <a:r>
              <a:rPr lang="ru-RU" dirty="0" smtClean="0"/>
              <a:t> </a:t>
            </a:r>
            <a:r>
              <a:rPr lang="ru-RU" dirty="0" err="1" smtClean="0"/>
              <a:t>Кіото</a:t>
            </a:r>
            <a:r>
              <a:rPr lang="ru-RU" dirty="0" smtClean="0"/>
              <a:t>. </a:t>
            </a:r>
            <a:r>
              <a:rPr lang="ru-RU" dirty="0" err="1" smtClean="0"/>
              <a:t>Жінки</a:t>
            </a:r>
            <a:r>
              <a:rPr lang="ru-RU" dirty="0" smtClean="0"/>
              <a:t> </a:t>
            </a:r>
            <a:r>
              <a:rPr lang="ru-RU" dirty="0" err="1" smtClean="0"/>
              <a:t>використовували</a:t>
            </a:r>
            <a:r>
              <a:rPr lang="ru-RU" dirty="0" smtClean="0"/>
              <a:t> </a:t>
            </a:r>
            <a:r>
              <a:rPr lang="ru-RU" dirty="0" err="1" smtClean="0"/>
              <a:t>жіночі</a:t>
            </a:r>
            <a:r>
              <a:rPr lang="ru-RU" dirty="0" smtClean="0"/>
              <a:t> та </a:t>
            </a:r>
            <a:r>
              <a:rPr lang="ru-RU" dirty="0" err="1" smtClean="0"/>
              <a:t>чоловічі</a:t>
            </a:r>
            <a:r>
              <a:rPr lang="ru-RU" dirty="0" smtClean="0"/>
              <a:t> </a:t>
            </a:r>
            <a:r>
              <a:rPr lang="ru-RU" dirty="0" err="1" smtClean="0"/>
              <a:t>ролі</a:t>
            </a:r>
            <a:r>
              <a:rPr lang="ru-RU" dirty="0" smtClean="0"/>
              <a:t> в </a:t>
            </a:r>
            <a:r>
              <a:rPr lang="ru-RU" dirty="0" err="1" smtClean="0"/>
              <a:t>комічних</a:t>
            </a:r>
            <a:r>
              <a:rPr lang="ru-RU" dirty="0" smtClean="0"/>
              <a:t> </a:t>
            </a:r>
            <a:r>
              <a:rPr lang="ru-RU" dirty="0" err="1" smtClean="0"/>
              <a:t>п'єсках</a:t>
            </a:r>
            <a:r>
              <a:rPr lang="ru-RU" dirty="0" smtClean="0"/>
              <a:t>, сюжетами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випадки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повсякденного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. </a:t>
            </a:r>
            <a:r>
              <a:rPr lang="ru-RU" dirty="0" err="1" smtClean="0"/>
              <a:t>Новий</a:t>
            </a:r>
            <a:r>
              <a:rPr lang="ru-RU" dirty="0" smtClean="0"/>
              <a:t> жанр </a:t>
            </a:r>
            <a:r>
              <a:rPr lang="ru-RU" dirty="0" err="1" smtClean="0"/>
              <a:t>швидко</a:t>
            </a:r>
            <a:r>
              <a:rPr lang="ru-RU" dirty="0" smtClean="0"/>
              <a:t> став </a:t>
            </a:r>
            <a:r>
              <a:rPr lang="ru-RU" dirty="0" err="1" smtClean="0"/>
              <a:t>популярним</a:t>
            </a:r>
            <a:r>
              <a:rPr lang="ru-RU" dirty="0" smtClean="0"/>
              <a:t>, </a:t>
            </a:r>
            <a:r>
              <a:rPr lang="ru-RU" dirty="0" err="1" smtClean="0"/>
              <a:t>Окуні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запрошували</a:t>
            </a:r>
            <a:r>
              <a:rPr lang="ru-RU" dirty="0" smtClean="0"/>
              <a:t> </a:t>
            </a:r>
            <a:r>
              <a:rPr lang="ru-RU" dirty="0" err="1" smtClean="0"/>
              <a:t>виступати</a:t>
            </a:r>
            <a:r>
              <a:rPr lang="ru-RU" dirty="0" smtClean="0"/>
              <a:t> перед </a:t>
            </a:r>
            <a:r>
              <a:rPr lang="ru-RU" dirty="0" err="1" smtClean="0"/>
              <a:t>Імператорським</a:t>
            </a:r>
            <a:r>
              <a:rPr lang="ru-RU" dirty="0" smtClean="0"/>
              <a:t> двором. На </a:t>
            </a:r>
            <a:r>
              <a:rPr lang="ru-RU" dirty="0" err="1" smtClean="0"/>
              <a:t>гребні</a:t>
            </a:r>
            <a:r>
              <a:rPr lang="ru-RU" dirty="0" smtClean="0"/>
              <a:t> </a:t>
            </a:r>
            <a:r>
              <a:rPr lang="ru-RU" dirty="0" err="1" smtClean="0"/>
              <a:t>успіху</a:t>
            </a:r>
            <a:r>
              <a:rPr lang="ru-RU" dirty="0" smtClean="0"/>
              <a:t> нового виду театрального </a:t>
            </a:r>
            <a:r>
              <a:rPr lang="ru-RU" dirty="0" err="1" smtClean="0"/>
              <a:t>мистецтва</a:t>
            </a:r>
            <a:r>
              <a:rPr lang="ru-RU" dirty="0" smtClean="0"/>
              <a:t> почали </a:t>
            </a:r>
            <a:r>
              <a:rPr lang="ru-RU" dirty="0" err="1" smtClean="0"/>
              <a:t>виникати</a:t>
            </a:r>
            <a:r>
              <a:rPr lang="ru-RU" dirty="0" smtClean="0"/>
              <a:t> </a:t>
            </a:r>
            <a:r>
              <a:rPr lang="ru-RU" dirty="0" err="1" smtClean="0"/>
              <a:t>конкуруючі</a:t>
            </a:r>
            <a:r>
              <a:rPr lang="ru-RU" dirty="0" smtClean="0"/>
              <a:t> </a:t>
            </a:r>
            <a:r>
              <a:rPr lang="ru-RU" dirty="0" err="1" smtClean="0"/>
              <a:t>трупи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дало початок </a:t>
            </a:r>
            <a:r>
              <a:rPr lang="ru-RU" dirty="0" err="1" smtClean="0"/>
              <a:t>зародженню</a:t>
            </a:r>
            <a:r>
              <a:rPr lang="ru-RU" dirty="0" smtClean="0"/>
              <a:t> театра </a:t>
            </a:r>
            <a:r>
              <a:rPr lang="ru-RU" i="1" dirty="0" err="1" smtClean="0"/>
              <a:t>кабукі</a:t>
            </a:r>
            <a:r>
              <a:rPr lang="ru-RU" dirty="0" smtClean="0"/>
              <a:t>, як </a:t>
            </a:r>
            <a:r>
              <a:rPr lang="ru-RU" dirty="0" err="1" smtClean="0"/>
              <a:t>сполучення</a:t>
            </a:r>
            <a:r>
              <a:rPr lang="ru-RU" dirty="0" smtClean="0"/>
              <a:t> драматичного 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танцювального</a:t>
            </a:r>
            <a:r>
              <a:rPr lang="ru-RU" dirty="0" smtClean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, в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ролі</a:t>
            </a:r>
            <a:r>
              <a:rPr lang="ru-RU" dirty="0" smtClean="0"/>
              <a:t> </a:t>
            </a:r>
            <a:r>
              <a:rPr lang="ru-RU" dirty="0" err="1" smtClean="0"/>
              <a:t>виконувалися</a:t>
            </a:r>
            <a:r>
              <a:rPr lang="ru-RU" dirty="0" smtClean="0"/>
              <a:t> </a:t>
            </a:r>
            <a:r>
              <a:rPr lang="ru-RU" dirty="0" err="1" smtClean="0"/>
              <a:t>жінками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Спочатку</a:t>
            </a:r>
            <a:r>
              <a:rPr lang="ru-RU" dirty="0" smtClean="0"/>
              <a:t>, </a:t>
            </a:r>
            <a:r>
              <a:rPr lang="ru-RU" dirty="0" err="1" smtClean="0"/>
              <a:t>кабукі</a:t>
            </a:r>
            <a:r>
              <a:rPr lang="ru-RU" dirty="0" smtClean="0"/>
              <a:t> ставив </a:t>
            </a:r>
            <a:r>
              <a:rPr lang="ru-RU" dirty="0" err="1" smtClean="0"/>
              <a:t>переважно</a:t>
            </a:r>
            <a:r>
              <a:rPr lang="ru-RU" dirty="0" smtClean="0"/>
              <a:t> </a:t>
            </a:r>
            <a:r>
              <a:rPr lang="ru-RU" dirty="0" err="1" smtClean="0"/>
              <a:t>грубі</a:t>
            </a:r>
            <a:r>
              <a:rPr lang="ru-RU" dirty="0" smtClean="0"/>
              <a:t> та </a:t>
            </a:r>
            <a:r>
              <a:rPr lang="ru-RU" dirty="0" err="1" smtClean="0"/>
              <a:t>непристойні</a:t>
            </a:r>
            <a:r>
              <a:rPr lang="ru-RU" dirty="0" smtClean="0"/>
              <a:t> </a:t>
            </a:r>
            <a:r>
              <a:rPr lang="ru-RU" dirty="0" err="1" smtClean="0"/>
              <a:t>вистави</a:t>
            </a:r>
            <a:r>
              <a:rPr lang="ru-RU" dirty="0" smtClean="0"/>
              <a:t>;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акторок</a:t>
            </a:r>
            <a:r>
              <a:rPr lang="ru-RU" dirty="0" smtClean="0"/>
              <a:t> вели </a:t>
            </a:r>
            <a:r>
              <a:rPr lang="ru-RU" dirty="0" err="1" smtClean="0"/>
              <a:t>аморальний</a:t>
            </a:r>
            <a:r>
              <a:rPr lang="ru-RU" dirty="0" smtClean="0"/>
              <a:t> </a:t>
            </a:r>
            <a:r>
              <a:rPr lang="ru-RU" dirty="0" err="1" smtClean="0"/>
              <a:t>спосіб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. Через </a:t>
            </a:r>
            <a:r>
              <a:rPr lang="ru-RU" dirty="0" err="1" smtClean="0"/>
              <a:t>це</a:t>
            </a:r>
            <a:r>
              <a:rPr lang="ru-RU" dirty="0" smtClean="0"/>
              <a:t> для </a:t>
            </a:r>
            <a:r>
              <a:rPr lang="ru-RU" dirty="0" err="1" smtClean="0"/>
              <a:t>назви</a:t>
            </a:r>
            <a:r>
              <a:rPr lang="ru-RU" dirty="0" smtClean="0"/>
              <a:t> </a:t>
            </a:r>
            <a:r>
              <a:rPr lang="ru-RU" dirty="0" err="1" smtClean="0"/>
              <a:t>кабукі</a:t>
            </a:r>
            <a:r>
              <a:rPr lang="ru-RU" dirty="0" smtClean="0"/>
              <a:t> </a:t>
            </a:r>
            <a:r>
              <a:rPr lang="ru-RU" dirty="0" err="1" smtClean="0"/>
              <a:t>іноді</a:t>
            </a:r>
            <a:r>
              <a:rPr lang="ru-RU" dirty="0" smtClean="0"/>
              <a:t> </a:t>
            </a:r>
            <a:r>
              <a:rPr lang="ru-RU" dirty="0" err="1" smtClean="0"/>
              <a:t>використовували</a:t>
            </a:r>
            <a:r>
              <a:rPr lang="ru-RU" dirty="0" smtClean="0"/>
              <a:t> </a:t>
            </a:r>
            <a:r>
              <a:rPr lang="ru-RU" dirty="0" err="1" smtClean="0"/>
              <a:t>омонім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1506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356992"/>
            <a:ext cx="4582326" cy="302433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38884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Театр </a:t>
            </a:r>
            <a:r>
              <a:rPr lang="ru-RU" dirty="0" err="1" smtClean="0"/>
              <a:t>Кабукі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демократичним</a:t>
            </a:r>
            <a:r>
              <a:rPr lang="ru-RU" dirty="0" smtClean="0"/>
              <a:t> театром </a:t>
            </a:r>
            <a:r>
              <a:rPr lang="ru-RU" dirty="0" err="1" smtClean="0"/>
              <a:t>Японії</a:t>
            </a:r>
            <a:r>
              <a:rPr lang="ru-RU" dirty="0" smtClean="0"/>
              <a:t>. </a:t>
            </a:r>
            <a:r>
              <a:rPr lang="ru-RU" dirty="0" err="1" smtClean="0"/>
              <a:t>Величні</a:t>
            </a:r>
            <a:r>
              <a:rPr lang="ru-RU" dirty="0" smtClean="0"/>
              <a:t> </a:t>
            </a:r>
            <a:r>
              <a:rPr lang="ru-RU" dirty="0" err="1" smtClean="0"/>
              <a:t>рухи</a:t>
            </a:r>
            <a:r>
              <a:rPr lang="ru-RU" dirty="0" smtClean="0"/>
              <a:t> </a:t>
            </a:r>
            <a:r>
              <a:rPr lang="ru-RU" dirty="0" err="1" smtClean="0"/>
              <a:t>супроводжувалися</a:t>
            </a:r>
            <a:r>
              <a:rPr lang="ru-RU" dirty="0" smtClean="0"/>
              <a:t> </a:t>
            </a:r>
            <a:r>
              <a:rPr lang="ru-RU" dirty="0" err="1" smtClean="0"/>
              <a:t>дзвінкими</a:t>
            </a:r>
            <a:r>
              <a:rPr lang="ru-RU" dirty="0" smtClean="0"/>
              <a:t> голосами </a:t>
            </a:r>
            <a:r>
              <a:rPr lang="ru-RU" dirty="0" err="1" smtClean="0"/>
              <a:t>юних</a:t>
            </a:r>
            <a:r>
              <a:rPr lang="ru-RU" dirty="0" smtClean="0"/>
              <a:t> </a:t>
            </a:r>
            <a:r>
              <a:rPr lang="ru-RU" dirty="0" err="1" smtClean="0"/>
              <a:t>танцівниць</a:t>
            </a:r>
            <a:r>
              <a:rPr lang="ru-RU" dirty="0" smtClean="0"/>
              <a:t>. </a:t>
            </a:r>
            <a:r>
              <a:rPr lang="ru-RU" dirty="0" err="1" smtClean="0"/>
              <a:t>Прекрасні</a:t>
            </a:r>
            <a:r>
              <a:rPr lang="ru-RU" dirty="0" smtClean="0"/>
              <a:t> </a:t>
            </a:r>
            <a:r>
              <a:rPr lang="ru-RU" dirty="0" err="1" smtClean="0"/>
              <a:t>виконавиці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жанру </a:t>
            </a:r>
            <a:r>
              <a:rPr lang="ru-RU" dirty="0" err="1" smtClean="0"/>
              <a:t>підкорювали</a:t>
            </a:r>
            <a:r>
              <a:rPr lang="ru-RU" dirty="0" smtClean="0"/>
              <a:t> </a:t>
            </a:r>
            <a:r>
              <a:rPr lang="ru-RU" dirty="0" err="1" smtClean="0"/>
              <a:t>серця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простого люду, </a:t>
            </a:r>
            <a:r>
              <a:rPr lang="ru-RU" dirty="0" err="1" smtClean="0"/>
              <a:t>і</a:t>
            </a:r>
            <a:r>
              <a:rPr lang="ru-RU" dirty="0" smtClean="0"/>
              <a:t> вельмож </a:t>
            </a:r>
            <a:r>
              <a:rPr lang="ru-RU" dirty="0" err="1" smtClean="0"/>
              <a:t>Японії</a:t>
            </a:r>
            <a:r>
              <a:rPr lang="ru-RU" dirty="0" smtClean="0"/>
              <a:t>. Вони </a:t>
            </a:r>
            <a:r>
              <a:rPr lang="ru-RU" dirty="0" err="1" smtClean="0"/>
              <a:t>поступово</a:t>
            </a:r>
            <a:r>
              <a:rPr lang="ru-RU" dirty="0" smtClean="0"/>
              <a:t> додавали до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виступів</a:t>
            </a:r>
            <a:r>
              <a:rPr lang="ru-RU" dirty="0" smtClean="0"/>
              <a:t> </a:t>
            </a:r>
            <a:r>
              <a:rPr lang="ru-RU" dirty="0" err="1" smtClean="0"/>
              <a:t>романтичні</a:t>
            </a:r>
            <a:r>
              <a:rPr lang="ru-RU" dirty="0" smtClean="0"/>
              <a:t> та </a:t>
            </a:r>
            <a:r>
              <a:rPr lang="ru-RU" dirty="0" err="1" smtClean="0"/>
              <a:t>світські</a:t>
            </a:r>
            <a:r>
              <a:rPr lang="ru-RU" dirty="0" smtClean="0"/>
              <a:t> </a:t>
            </a:r>
            <a:r>
              <a:rPr lang="ru-RU" dirty="0" err="1" smtClean="0"/>
              <a:t>танцювальні</a:t>
            </a:r>
            <a:r>
              <a:rPr lang="ru-RU" dirty="0" smtClean="0"/>
              <a:t> </a:t>
            </a:r>
            <a:r>
              <a:rPr lang="ru-RU" dirty="0" err="1" smtClean="0"/>
              <a:t>рухи</a:t>
            </a:r>
            <a:r>
              <a:rPr lang="ru-RU" dirty="0" smtClean="0"/>
              <a:t>, </a:t>
            </a:r>
            <a:r>
              <a:rPr lang="ru-RU" dirty="0" err="1" smtClean="0"/>
              <a:t>виступаючи</a:t>
            </a:r>
            <a:r>
              <a:rPr lang="ru-RU" dirty="0" smtClean="0"/>
              <a:t> на </a:t>
            </a:r>
            <a:r>
              <a:rPr lang="ru-RU" dirty="0" err="1" smtClean="0"/>
              <a:t>відкритих</a:t>
            </a:r>
            <a:r>
              <a:rPr lang="ru-RU" dirty="0" smtClean="0"/>
              <a:t> сценах </a:t>
            </a:r>
            <a:r>
              <a:rPr lang="ru-RU" dirty="0" err="1" smtClean="0"/>
              <a:t>Японії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акомпанемент</a:t>
            </a:r>
            <a:r>
              <a:rPr lang="ru-RU" dirty="0" smtClean="0"/>
              <a:t> </a:t>
            </a:r>
            <a:r>
              <a:rPr lang="ru-RU" dirty="0" err="1" smtClean="0"/>
              <a:t>флейти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барабанів</a:t>
            </a:r>
            <a:r>
              <a:rPr lang="ru-RU" dirty="0" smtClean="0"/>
              <a:t>. </a:t>
            </a:r>
            <a:r>
              <a:rPr lang="ru-RU" dirty="0" err="1" smtClean="0"/>
              <a:t>Зрештою</a:t>
            </a:r>
            <a:r>
              <a:rPr lang="ru-RU" dirty="0" smtClean="0"/>
              <a:t> театр </a:t>
            </a:r>
            <a:r>
              <a:rPr lang="ru-RU" dirty="0" err="1" smtClean="0"/>
              <a:t>Кабукі</a:t>
            </a:r>
            <a:r>
              <a:rPr lang="ru-RU" dirty="0" smtClean="0"/>
              <a:t> став </a:t>
            </a:r>
            <a:r>
              <a:rPr lang="ru-RU" dirty="0" err="1" smtClean="0"/>
              <a:t>поєднанням</a:t>
            </a:r>
            <a:r>
              <a:rPr lang="ru-RU" dirty="0" smtClean="0"/>
              <a:t> </a:t>
            </a:r>
            <a:r>
              <a:rPr lang="ru-RU" dirty="0" err="1" smtClean="0"/>
              <a:t>традиційних</a:t>
            </a:r>
            <a:r>
              <a:rPr lang="ru-RU" dirty="0" smtClean="0"/>
              <a:t> </a:t>
            </a:r>
            <a:r>
              <a:rPr lang="ru-RU" dirty="0" err="1" smtClean="0"/>
              <a:t>стародавніх</a:t>
            </a:r>
            <a:r>
              <a:rPr lang="ru-RU" dirty="0" smtClean="0"/>
              <a:t> </a:t>
            </a:r>
            <a:r>
              <a:rPr lang="ru-RU" dirty="0" err="1" smtClean="0"/>
              <a:t>танців</a:t>
            </a:r>
            <a:r>
              <a:rPr lang="ru-RU" dirty="0" smtClean="0"/>
              <a:t>, </a:t>
            </a:r>
            <a:r>
              <a:rPr lang="ru-RU" dirty="0" err="1" smtClean="0"/>
              <a:t>сюжетів</a:t>
            </a:r>
            <a:r>
              <a:rPr lang="ru-RU" dirty="0" smtClean="0"/>
              <a:t> </a:t>
            </a:r>
            <a:r>
              <a:rPr lang="ru-RU" dirty="0" err="1" smtClean="0"/>
              <a:t>народних</a:t>
            </a:r>
            <a:r>
              <a:rPr lang="ru-RU" dirty="0" smtClean="0"/>
              <a:t> </a:t>
            </a:r>
            <a:r>
              <a:rPr lang="ru-RU" dirty="0" err="1" smtClean="0"/>
              <a:t>балад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віршованих</a:t>
            </a:r>
            <a:r>
              <a:rPr lang="ru-RU" dirty="0" smtClean="0"/>
              <a:t> </a:t>
            </a:r>
            <a:r>
              <a:rPr lang="ru-RU" dirty="0" err="1" smtClean="0"/>
              <a:t>імпровізацій</a:t>
            </a:r>
            <a:r>
              <a:rPr lang="ru-RU" dirty="0" smtClean="0"/>
              <a:t> та драматичного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танцювального</a:t>
            </a:r>
            <a:r>
              <a:rPr lang="ru-RU" dirty="0" smtClean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, в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ролі</a:t>
            </a:r>
            <a:r>
              <a:rPr lang="ru-RU" dirty="0" smtClean="0"/>
              <a:t> </a:t>
            </a:r>
            <a:r>
              <a:rPr lang="ru-RU" dirty="0" err="1" smtClean="0"/>
              <a:t>виконувалися</a:t>
            </a:r>
            <a:r>
              <a:rPr lang="ru-RU" dirty="0" smtClean="0"/>
              <a:t> </a:t>
            </a:r>
            <a:r>
              <a:rPr lang="ru-RU" dirty="0" err="1" smtClean="0"/>
              <a:t>жінками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32403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Саме</a:t>
            </a:r>
            <a:r>
              <a:rPr lang="ru-RU" dirty="0" smtClean="0"/>
              <a:t> слово «</a:t>
            </a:r>
            <a:r>
              <a:rPr lang="ru-RU" dirty="0" err="1" smtClean="0"/>
              <a:t>кабукі</a:t>
            </a:r>
            <a:r>
              <a:rPr lang="ru-RU" dirty="0" smtClean="0"/>
              <a:t>» </a:t>
            </a:r>
            <a:r>
              <a:rPr lang="ru-RU" dirty="0" err="1" smtClean="0"/>
              <a:t>означає</a:t>
            </a:r>
            <a:r>
              <a:rPr lang="ru-RU" dirty="0" smtClean="0"/>
              <a:t> </a:t>
            </a:r>
            <a:r>
              <a:rPr lang="ru-RU" dirty="0" err="1" smtClean="0"/>
              <a:t>мистецтво</a:t>
            </a:r>
            <a:r>
              <a:rPr lang="ru-RU" dirty="0" smtClean="0"/>
              <a:t> </a:t>
            </a:r>
            <a:r>
              <a:rPr lang="ru-RU" dirty="0" err="1" smtClean="0"/>
              <a:t>співу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танцю</a:t>
            </a:r>
            <a:r>
              <a:rPr lang="ru-RU" dirty="0" smtClean="0"/>
              <a:t>. </a:t>
            </a:r>
            <a:r>
              <a:rPr lang="ru-RU" dirty="0" err="1" smtClean="0"/>
              <a:t>Елементи</a:t>
            </a:r>
            <a:r>
              <a:rPr lang="ru-RU" dirty="0" smtClean="0"/>
              <a:t> </a:t>
            </a:r>
            <a:r>
              <a:rPr lang="ru-RU" dirty="0" err="1" smtClean="0"/>
              <a:t>пантоміми</a:t>
            </a:r>
            <a:r>
              <a:rPr lang="ru-RU" dirty="0" smtClean="0"/>
              <a:t> та </a:t>
            </a:r>
            <a:r>
              <a:rPr lang="ru-RU" dirty="0" err="1" smtClean="0"/>
              <a:t>комічні</a:t>
            </a:r>
            <a:r>
              <a:rPr lang="ru-RU" dirty="0" smtClean="0"/>
              <a:t> </a:t>
            </a:r>
            <a:r>
              <a:rPr lang="ru-RU" dirty="0" err="1" smtClean="0"/>
              <a:t>діалоги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привнесені</a:t>
            </a:r>
            <a:r>
              <a:rPr lang="ru-RU" dirty="0" smtClean="0"/>
              <a:t> </a:t>
            </a:r>
            <a:r>
              <a:rPr lang="ru-RU" dirty="0" err="1" smtClean="0"/>
              <a:t>акторами-чоловіками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поступово</a:t>
            </a:r>
            <a:r>
              <a:rPr lang="ru-RU" dirty="0" smtClean="0"/>
              <a:t> </a:t>
            </a:r>
            <a:r>
              <a:rPr lang="ru-RU" dirty="0" err="1" smtClean="0"/>
              <a:t>зайняли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жінок</a:t>
            </a:r>
            <a:r>
              <a:rPr lang="ru-RU" dirty="0" smtClean="0"/>
              <a:t>. </a:t>
            </a:r>
            <a:r>
              <a:rPr lang="ru-RU" dirty="0" err="1" smtClean="0"/>
              <a:t>Вистави</a:t>
            </a:r>
            <a:r>
              <a:rPr lang="ru-RU" dirty="0" smtClean="0"/>
              <a:t> </a:t>
            </a:r>
            <a:r>
              <a:rPr lang="ru-RU" dirty="0" err="1" smtClean="0"/>
              <a:t>Кабукі</a:t>
            </a:r>
            <a:r>
              <a:rPr lang="ru-RU" dirty="0" smtClean="0"/>
              <a:t> стали </a:t>
            </a:r>
            <a:r>
              <a:rPr lang="ru-RU" dirty="0" err="1" smtClean="0"/>
              <a:t>улюбленою</a:t>
            </a:r>
            <a:r>
              <a:rPr lang="ru-RU" dirty="0" smtClean="0"/>
              <a:t> </a:t>
            </a:r>
            <a:r>
              <a:rPr lang="ru-RU" dirty="0" err="1" smtClean="0"/>
              <a:t>розвагою</a:t>
            </a:r>
            <a:r>
              <a:rPr lang="ru-RU" dirty="0" smtClean="0"/>
              <a:t> простого народу </a:t>
            </a:r>
            <a:r>
              <a:rPr lang="ru-RU" dirty="0" err="1" smtClean="0"/>
              <a:t>Японії</a:t>
            </a:r>
            <a:r>
              <a:rPr lang="ru-RU" dirty="0" smtClean="0"/>
              <a:t>. </a:t>
            </a:r>
            <a:r>
              <a:rPr lang="ru-RU" dirty="0" err="1" smtClean="0"/>
              <a:t>Публічність</a:t>
            </a:r>
            <a:r>
              <a:rPr lang="ru-RU" dirty="0" smtClean="0"/>
              <a:t> </a:t>
            </a:r>
            <a:r>
              <a:rPr lang="ru-RU" dirty="0" err="1" smtClean="0"/>
              <a:t>жінок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танцювали</a:t>
            </a:r>
            <a:r>
              <a:rPr lang="ru-RU" dirty="0" smtClean="0"/>
              <a:t> у </a:t>
            </a:r>
            <a:r>
              <a:rPr lang="ru-RU" dirty="0" err="1" smtClean="0"/>
              <a:t>Кабукі</a:t>
            </a:r>
            <a:r>
              <a:rPr lang="ru-RU" dirty="0" smtClean="0"/>
              <a:t>, не </a:t>
            </a:r>
            <a:r>
              <a:rPr lang="ru-RU" dirty="0" err="1" smtClean="0"/>
              <a:t>подобалася</a:t>
            </a:r>
            <a:r>
              <a:rPr lang="ru-RU" dirty="0" smtClean="0"/>
              <a:t> </a:t>
            </a:r>
            <a:r>
              <a:rPr lang="ru-RU" dirty="0" err="1" smtClean="0"/>
              <a:t>консервативній</a:t>
            </a:r>
            <a:r>
              <a:rPr lang="ru-RU" dirty="0" smtClean="0"/>
              <a:t> </a:t>
            </a:r>
            <a:r>
              <a:rPr lang="ru-RU" dirty="0" err="1" smtClean="0"/>
              <a:t>японській</a:t>
            </a:r>
            <a:r>
              <a:rPr lang="ru-RU" dirty="0" smtClean="0"/>
              <a:t> </a:t>
            </a:r>
            <a:r>
              <a:rPr lang="ru-RU" dirty="0" err="1" smtClean="0"/>
              <a:t>владі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100" name="Picture 4" descr="Картинки по запросу кабукі теат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789040"/>
            <a:ext cx="4493299" cy="280831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24128" y="188640"/>
            <a:ext cx="30963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Врешті-решт</a:t>
            </a:r>
            <a:r>
              <a:rPr lang="ru-RU" dirty="0" smtClean="0"/>
              <a:t> </a:t>
            </a:r>
            <a:r>
              <a:rPr lang="ru-RU" dirty="0" err="1" smtClean="0"/>
              <a:t>жінкам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заборонено </a:t>
            </a:r>
            <a:r>
              <a:rPr lang="ru-RU" dirty="0" err="1" smtClean="0"/>
              <a:t>виконувати</a:t>
            </a:r>
            <a:r>
              <a:rPr lang="ru-RU" dirty="0" smtClean="0"/>
              <a:t> </a:t>
            </a:r>
            <a:r>
              <a:rPr lang="ru-RU" dirty="0" err="1" smtClean="0"/>
              <a:t>будь-які</a:t>
            </a:r>
            <a:r>
              <a:rPr lang="ru-RU" dirty="0" smtClean="0"/>
              <a:t> </a:t>
            </a:r>
            <a:r>
              <a:rPr lang="ru-RU" dirty="0" err="1" smtClean="0"/>
              <a:t>ролі</a:t>
            </a:r>
            <a:r>
              <a:rPr lang="ru-RU" dirty="0" smtClean="0"/>
              <a:t> у </a:t>
            </a:r>
            <a:r>
              <a:rPr lang="ru-RU" dirty="0" err="1" smtClean="0"/>
              <a:t>театрі</a:t>
            </a:r>
            <a:r>
              <a:rPr lang="ru-RU" dirty="0" smtClean="0"/>
              <a:t> </a:t>
            </a:r>
            <a:r>
              <a:rPr lang="ru-RU" dirty="0" err="1" smtClean="0"/>
              <a:t>Кабукі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надзвичайної</a:t>
            </a:r>
            <a:r>
              <a:rPr lang="ru-RU" dirty="0" smtClean="0"/>
              <a:t> </a:t>
            </a:r>
            <a:r>
              <a:rPr lang="ru-RU" dirty="0" err="1" smtClean="0"/>
              <a:t>популярності</a:t>
            </a:r>
            <a:r>
              <a:rPr lang="ru-RU" dirty="0" smtClean="0"/>
              <a:t> </a:t>
            </a:r>
            <a:r>
              <a:rPr lang="ru-RU" dirty="0" err="1" smtClean="0"/>
              <a:t>набуло</a:t>
            </a:r>
            <a:r>
              <a:rPr lang="ru-RU" dirty="0" smtClean="0"/>
              <a:t> </a:t>
            </a:r>
            <a:r>
              <a:rPr lang="ru-RU" dirty="0" err="1" smtClean="0"/>
              <a:t>мистецтво</a:t>
            </a:r>
            <a:r>
              <a:rPr lang="ru-RU" dirty="0" smtClean="0"/>
              <a:t> </a:t>
            </a:r>
            <a:r>
              <a:rPr lang="ru-RU" dirty="0" err="1" smtClean="0"/>
              <a:t>оннагата</a:t>
            </a:r>
            <a:r>
              <a:rPr lang="ru-RU" dirty="0" smtClean="0"/>
              <a:t> —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 ролей театру </a:t>
            </a:r>
            <a:r>
              <a:rPr lang="ru-RU" dirty="0" err="1" smtClean="0"/>
              <a:t>чоловіками</a:t>
            </a:r>
            <a:r>
              <a:rPr lang="ru-RU" dirty="0" smtClean="0"/>
              <a:t>. І в наш час </a:t>
            </a:r>
            <a:r>
              <a:rPr lang="ru-RU" dirty="0" err="1" smtClean="0"/>
              <a:t>необхідною</a:t>
            </a:r>
            <a:r>
              <a:rPr lang="ru-RU" dirty="0" smtClean="0"/>
              <a:t> </a:t>
            </a:r>
            <a:r>
              <a:rPr lang="ru-RU" dirty="0" err="1" smtClean="0"/>
              <a:t>специфічною</a:t>
            </a:r>
            <a:r>
              <a:rPr lang="ru-RU" dirty="0" smtClean="0"/>
              <a:t> </a:t>
            </a:r>
            <a:r>
              <a:rPr lang="ru-RU" dirty="0" err="1" smtClean="0"/>
              <a:t>рисою</a:t>
            </a:r>
            <a:r>
              <a:rPr lang="ru-RU" dirty="0" smtClean="0"/>
              <a:t> театру </a:t>
            </a:r>
            <a:r>
              <a:rPr lang="ru-RU" dirty="0" err="1" smtClean="0"/>
              <a:t>Кабукі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ролі</a:t>
            </a:r>
            <a:r>
              <a:rPr lang="ru-RU" dirty="0" smtClean="0"/>
              <a:t> у </a:t>
            </a:r>
            <a:r>
              <a:rPr lang="ru-RU" dirty="0" err="1" smtClean="0"/>
              <a:t>ньому</a:t>
            </a:r>
            <a:r>
              <a:rPr lang="ru-RU" dirty="0" smtClean="0"/>
              <a:t> </a:t>
            </a:r>
            <a:r>
              <a:rPr lang="ru-RU" dirty="0" err="1" smtClean="0"/>
              <a:t>виконуються</a:t>
            </a:r>
            <a:r>
              <a:rPr lang="ru-RU" dirty="0" smtClean="0"/>
              <a:t> </a:t>
            </a:r>
            <a:r>
              <a:rPr lang="ru-RU" dirty="0" err="1" smtClean="0"/>
              <a:t>чоловіками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887416" y="3212976"/>
            <a:ext cx="52565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Рухи</a:t>
            </a:r>
            <a:r>
              <a:rPr lang="ru-RU" dirty="0" smtClean="0"/>
              <a:t> </a:t>
            </a:r>
            <a:r>
              <a:rPr lang="ru-RU" dirty="0" err="1" smtClean="0"/>
              <a:t>акторів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виконують</a:t>
            </a:r>
            <a:r>
              <a:rPr lang="ru-RU" dirty="0" smtClean="0"/>
              <a:t> </a:t>
            </a:r>
            <a:r>
              <a:rPr lang="ru-RU" dirty="0" err="1" smtClean="0"/>
              <a:t>жіночі</a:t>
            </a:r>
            <a:r>
              <a:rPr lang="ru-RU" dirty="0" smtClean="0"/>
              <a:t> </a:t>
            </a:r>
            <a:r>
              <a:rPr lang="ru-RU" dirty="0" err="1" smtClean="0"/>
              <a:t>ролі</a:t>
            </a:r>
            <a:r>
              <a:rPr lang="ru-RU" dirty="0" smtClean="0"/>
              <a:t>, особливо </a:t>
            </a:r>
            <a:r>
              <a:rPr lang="ru-RU" dirty="0" err="1" smtClean="0"/>
              <a:t>граціозні</a:t>
            </a:r>
            <a:r>
              <a:rPr lang="ru-RU" dirty="0" smtClean="0"/>
              <a:t>, </a:t>
            </a:r>
            <a:r>
              <a:rPr lang="ru-RU" dirty="0" err="1" smtClean="0"/>
              <a:t>вишукані</a:t>
            </a:r>
            <a:r>
              <a:rPr lang="ru-RU" dirty="0" smtClean="0"/>
              <a:t>,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убрання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довгий</a:t>
            </a:r>
            <a:r>
              <a:rPr lang="ru-RU" dirty="0" smtClean="0"/>
              <a:t> шлейф, а </a:t>
            </a:r>
            <a:r>
              <a:rPr lang="ru-RU" dirty="0" err="1" smtClean="0"/>
              <a:t>розкішно</a:t>
            </a:r>
            <a:r>
              <a:rPr lang="ru-RU" dirty="0" smtClean="0"/>
              <a:t> </a:t>
            </a:r>
            <a:r>
              <a:rPr lang="ru-RU" dirty="0" err="1" smtClean="0"/>
              <a:t>розписані</a:t>
            </a:r>
            <a:r>
              <a:rPr lang="ru-RU" dirty="0" smtClean="0"/>
              <a:t> </a:t>
            </a:r>
            <a:r>
              <a:rPr lang="ru-RU" dirty="0" err="1" smtClean="0"/>
              <a:t>віяла</a:t>
            </a:r>
            <a:r>
              <a:rPr lang="ru-RU" dirty="0" smtClean="0"/>
              <a:t> в руках </a:t>
            </a:r>
            <a:r>
              <a:rPr lang="ru-RU" dirty="0" err="1" smtClean="0"/>
              <a:t>додають</a:t>
            </a:r>
            <a:r>
              <a:rPr lang="ru-RU" dirty="0" smtClean="0"/>
              <a:t> </a:t>
            </a:r>
            <a:r>
              <a:rPr lang="ru-RU" dirty="0" err="1" smtClean="0"/>
              <a:t>особливої</a:t>
            </a:r>
            <a:r>
              <a:rPr lang="ru-RU" dirty="0" smtClean="0"/>
              <a:t> </a:t>
            </a:r>
            <a:r>
              <a:rPr lang="ru-RU" dirty="0" err="1" smtClean="0"/>
              <a:t>витонченості</a:t>
            </a:r>
            <a:r>
              <a:rPr lang="ru-RU" dirty="0" smtClean="0"/>
              <a:t> </a:t>
            </a:r>
            <a:r>
              <a:rPr lang="ru-RU" dirty="0" err="1" smtClean="0"/>
              <a:t>виступам</a:t>
            </a:r>
            <a:r>
              <a:rPr lang="ru-RU" dirty="0" smtClean="0"/>
              <a:t>. Не дивно, </a:t>
            </a:r>
            <a:r>
              <a:rPr lang="ru-RU" dirty="0" err="1" smtClean="0"/>
              <a:t>що</a:t>
            </a:r>
            <a:r>
              <a:rPr lang="ru-RU" dirty="0" smtClean="0"/>
              <a:t> в </a:t>
            </a:r>
            <a:r>
              <a:rPr lang="ru-RU" dirty="0" err="1" smtClean="0"/>
              <a:t>культурі</a:t>
            </a:r>
            <a:r>
              <a:rPr lang="ru-RU" dirty="0" smtClean="0"/>
              <a:t> </a:t>
            </a:r>
            <a:r>
              <a:rPr lang="ru-RU" dirty="0" err="1" smtClean="0"/>
              <a:t>сучасної</a:t>
            </a:r>
            <a:r>
              <a:rPr lang="ru-RU" dirty="0" smtClean="0"/>
              <a:t> </a:t>
            </a:r>
            <a:r>
              <a:rPr lang="ru-RU" dirty="0" err="1" smtClean="0"/>
              <a:t>Японії</a:t>
            </a:r>
            <a:r>
              <a:rPr lang="ru-RU" dirty="0" smtClean="0"/>
              <a:t>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чоловіків</a:t>
            </a:r>
            <a:r>
              <a:rPr lang="ru-RU" dirty="0" smtClean="0"/>
              <a:t> </a:t>
            </a:r>
            <a:r>
              <a:rPr lang="ru-RU" dirty="0" err="1" smtClean="0"/>
              <a:t>вважають</a:t>
            </a:r>
            <a:r>
              <a:rPr lang="ru-RU" dirty="0" smtClean="0"/>
              <a:t> </a:t>
            </a:r>
            <a:r>
              <a:rPr lang="ru-RU" dirty="0" err="1" smtClean="0"/>
              <a:t>тими</a:t>
            </a:r>
            <a:r>
              <a:rPr lang="ru-RU" dirty="0" smtClean="0"/>
              <a:t>, </a:t>
            </a:r>
            <a:r>
              <a:rPr lang="ru-RU" dirty="0" err="1" smtClean="0"/>
              <a:t>хто</a:t>
            </a:r>
            <a:r>
              <a:rPr lang="ru-RU" dirty="0" smtClean="0"/>
              <a:t> </a:t>
            </a:r>
            <a:r>
              <a:rPr lang="ru-RU" dirty="0" err="1" smtClean="0"/>
              <a:t>зберіг</a:t>
            </a:r>
            <a:r>
              <a:rPr lang="ru-RU" dirty="0" smtClean="0"/>
              <a:t> </a:t>
            </a:r>
            <a:r>
              <a:rPr lang="ru-RU" dirty="0" err="1" smtClean="0"/>
              <a:t>традиційні</a:t>
            </a:r>
            <a:r>
              <a:rPr lang="ru-RU" dirty="0" smtClean="0"/>
              <a:t> </a:t>
            </a:r>
            <a:r>
              <a:rPr lang="ru-RU" dirty="0" err="1" smtClean="0"/>
              <a:t>жіночі</a:t>
            </a:r>
            <a:r>
              <a:rPr lang="ru-RU" dirty="0" smtClean="0"/>
              <a:t> </a:t>
            </a:r>
            <a:r>
              <a:rPr lang="ru-RU" dirty="0" err="1" smtClean="0"/>
              <a:t>риси</a:t>
            </a:r>
            <a:r>
              <a:rPr lang="ru-RU" dirty="0" smtClean="0"/>
              <a:t>, — </a:t>
            </a:r>
            <a:r>
              <a:rPr lang="ru-RU" dirty="0" err="1" smtClean="0"/>
              <a:t>ніжність</a:t>
            </a:r>
            <a:r>
              <a:rPr lang="ru-RU" dirty="0" smtClean="0"/>
              <a:t>, </a:t>
            </a:r>
            <a:r>
              <a:rPr lang="ru-RU" dirty="0" err="1" smtClean="0"/>
              <a:t>м’якість</a:t>
            </a:r>
            <a:r>
              <a:rPr lang="ru-RU" dirty="0" smtClean="0"/>
              <a:t>, </a:t>
            </a:r>
            <a:r>
              <a:rPr lang="ru-RU" dirty="0" err="1" smtClean="0"/>
              <a:t>чарівну</a:t>
            </a:r>
            <a:r>
              <a:rPr lang="ru-RU" dirty="0" smtClean="0"/>
              <a:t> </a:t>
            </a:r>
            <a:r>
              <a:rPr lang="ru-RU" dirty="0" err="1" smtClean="0"/>
              <a:t>вроду</a:t>
            </a:r>
            <a:r>
              <a:rPr lang="ru-RU" dirty="0" smtClean="0"/>
              <a:t>. </a:t>
            </a:r>
            <a:r>
              <a:rPr lang="ru-RU" dirty="0" err="1" smtClean="0"/>
              <a:t>Заборону</a:t>
            </a:r>
            <a:r>
              <a:rPr lang="ru-RU" dirty="0" smtClean="0"/>
              <a:t> </a:t>
            </a:r>
            <a:r>
              <a:rPr lang="ru-RU" dirty="0" err="1" smtClean="0"/>
              <a:t>участі</a:t>
            </a:r>
            <a:r>
              <a:rPr lang="ru-RU" dirty="0" smtClean="0"/>
              <a:t> </a:t>
            </a:r>
            <a:r>
              <a:rPr lang="ru-RU" dirty="0" err="1" smtClean="0"/>
              <a:t>жінок</a:t>
            </a:r>
            <a:r>
              <a:rPr lang="ru-RU" dirty="0" smtClean="0"/>
              <a:t> у </a:t>
            </a:r>
            <a:r>
              <a:rPr lang="ru-RU" dirty="0" err="1" smtClean="0"/>
              <a:t>Кабукі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скасовано</a:t>
            </a:r>
            <a:r>
              <a:rPr lang="ru-RU" dirty="0" smtClean="0"/>
              <a:t> </a:t>
            </a:r>
            <a:r>
              <a:rPr lang="ru-RU" dirty="0" err="1" smtClean="0"/>
              <a:t>понад</a:t>
            </a:r>
            <a:r>
              <a:rPr lang="ru-RU" dirty="0" smtClean="0"/>
              <a:t> сто </a:t>
            </a:r>
            <a:r>
              <a:rPr lang="ru-RU" dirty="0" err="1" smtClean="0"/>
              <a:t>років</a:t>
            </a:r>
            <a:r>
              <a:rPr lang="ru-RU" dirty="0" smtClean="0"/>
              <a:t> тому,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сучасні</a:t>
            </a:r>
            <a:r>
              <a:rPr lang="ru-RU" dirty="0" smtClean="0"/>
              <a:t> </a:t>
            </a:r>
            <a:r>
              <a:rPr lang="ru-RU" dirty="0" err="1" smtClean="0"/>
              <a:t>японські</a:t>
            </a:r>
            <a:r>
              <a:rPr lang="ru-RU" dirty="0" smtClean="0"/>
              <a:t> </a:t>
            </a:r>
            <a:r>
              <a:rPr lang="ru-RU" dirty="0" err="1" smtClean="0"/>
              <a:t>актриси</a:t>
            </a:r>
            <a:r>
              <a:rPr lang="ru-RU" dirty="0" smtClean="0"/>
              <a:t> не </a:t>
            </a:r>
            <a:r>
              <a:rPr lang="ru-RU" dirty="0" err="1" smtClean="0"/>
              <a:t>досягають</a:t>
            </a:r>
            <a:r>
              <a:rPr lang="ru-RU" dirty="0" smtClean="0"/>
              <a:t> вершин </a:t>
            </a:r>
            <a:r>
              <a:rPr lang="ru-RU" dirty="0" err="1" smtClean="0"/>
              <a:t>надзвичайної</a:t>
            </a:r>
            <a:r>
              <a:rPr lang="ru-RU" dirty="0" smtClean="0"/>
              <a:t> </a:t>
            </a:r>
            <a:r>
              <a:rPr lang="ru-RU" dirty="0" err="1" smtClean="0"/>
              <a:t>майстерності</a:t>
            </a:r>
            <a:r>
              <a:rPr lang="ru-RU" dirty="0" smtClean="0"/>
              <a:t> </a:t>
            </a:r>
            <a:r>
              <a:rPr lang="ru-RU" dirty="0" err="1" smtClean="0"/>
              <a:t>перевтілення</a:t>
            </a:r>
            <a:r>
              <a:rPr lang="ru-RU" dirty="0" smtClean="0"/>
              <a:t> </a:t>
            </a:r>
            <a:r>
              <a:rPr lang="ru-RU" dirty="0" err="1" smtClean="0"/>
              <a:t>чоловіків-акторів</a:t>
            </a:r>
            <a:endParaRPr lang="ru-RU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340768"/>
            <a:ext cx="59766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Театр </a:t>
            </a:r>
            <a:r>
              <a:rPr lang="ru-RU" dirty="0" err="1" smtClean="0"/>
              <a:t>Кабукі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своєрідну</a:t>
            </a:r>
            <a:r>
              <a:rPr lang="ru-RU" dirty="0" smtClean="0"/>
              <a:t> </a:t>
            </a:r>
            <a:r>
              <a:rPr lang="ru-RU" dirty="0" err="1" smtClean="0"/>
              <a:t>особливість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авансцена </a:t>
            </a:r>
            <a:r>
              <a:rPr lang="ru-RU" dirty="0" err="1" smtClean="0"/>
              <a:t>розташована</a:t>
            </a:r>
            <a:r>
              <a:rPr lang="ru-RU" dirty="0" smtClean="0"/>
              <a:t> просто у </a:t>
            </a:r>
            <a:r>
              <a:rPr lang="ru-RU" dirty="0" err="1" smtClean="0"/>
              <a:t>глядацькому</a:t>
            </a:r>
            <a:r>
              <a:rPr lang="ru-RU" dirty="0" smtClean="0"/>
              <a:t> </a:t>
            </a:r>
            <a:r>
              <a:rPr lang="ru-RU" dirty="0" err="1" smtClean="0"/>
              <a:t>залі</a:t>
            </a:r>
            <a:r>
              <a:rPr lang="ru-RU" dirty="0" smtClean="0"/>
              <a:t>. </a:t>
            </a:r>
            <a:r>
              <a:rPr lang="ru-RU" dirty="0" err="1" smtClean="0"/>
              <a:t>Зміна</a:t>
            </a:r>
            <a:r>
              <a:rPr lang="ru-RU" dirty="0" smtClean="0"/>
              <a:t> </a:t>
            </a:r>
            <a:r>
              <a:rPr lang="ru-RU" dirty="0" err="1" smtClean="0"/>
              <a:t>декорації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прямо </a:t>
            </a:r>
            <a:r>
              <a:rPr lang="ru-RU" dirty="0" err="1" smtClean="0"/>
              <a:t>посеред</a:t>
            </a:r>
            <a:r>
              <a:rPr lang="ru-RU" dirty="0" smtClean="0"/>
              <a:t> акту, </a:t>
            </a:r>
            <a:r>
              <a:rPr lang="ru-RU" dirty="0" err="1" smtClean="0"/>
              <a:t>актори</a:t>
            </a:r>
            <a:r>
              <a:rPr lang="ru-RU" dirty="0" smtClean="0"/>
              <a:t> </a:t>
            </a:r>
            <a:r>
              <a:rPr lang="ru-RU" dirty="0" err="1" smtClean="0"/>
              <a:t>продовжують</a:t>
            </a:r>
            <a:r>
              <a:rPr lang="ru-RU" dirty="0" smtClean="0"/>
              <a:t> </a:t>
            </a:r>
            <a:r>
              <a:rPr lang="ru-RU" dirty="0" err="1" smtClean="0"/>
              <a:t>грати</a:t>
            </a:r>
            <a:r>
              <a:rPr lang="ru-RU" dirty="0" smtClean="0"/>
              <a:t>, а </a:t>
            </a:r>
            <a:r>
              <a:rPr lang="ru-RU" dirty="0" err="1" smtClean="0"/>
              <a:t>завіса</a:t>
            </a:r>
            <a:r>
              <a:rPr lang="ru-RU" dirty="0" smtClean="0"/>
              <a:t> не </a:t>
            </a:r>
            <a:r>
              <a:rPr lang="ru-RU" dirty="0" err="1" smtClean="0"/>
              <a:t>опускається</a:t>
            </a:r>
            <a:r>
              <a:rPr lang="ru-RU" dirty="0" smtClean="0"/>
              <a:t>. </a:t>
            </a:r>
            <a:r>
              <a:rPr lang="ru-RU" dirty="0" err="1" smtClean="0"/>
              <a:t>Робітники</a:t>
            </a:r>
            <a:r>
              <a:rPr lang="ru-RU" dirty="0" smtClean="0"/>
              <a:t> </a:t>
            </a:r>
            <a:r>
              <a:rPr lang="ru-RU" dirty="0" err="1" smtClean="0"/>
              <a:t>сцени</a:t>
            </a:r>
            <a:r>
              <a:rPr lang="ru-RU" dirty="0" smtClean="0"/>
              <a:t> </a:t>
            </a:r>
            <a:r>
              <a:rPr lang="ru-RU" dirty="0" err="1" smtClean="0"/>
              <a:t>одягнуті</a:t>
            </a:r>
            <a:r>
              <a:rPr lang="ru-RU" dirty="0" smtClean="0"/>
              <a:t> у </a:t>
            </a:r>
            <a:r>
              <a:rPr lang="ru-RU" dirty="0" err="1" smtClean="0"/>
              <a:t>чорне</a:t>
            </a:r>
            <a:r>
              <a:rPr lang="ru-RU" dirty="0" smtClean="0"/>
              <a:t> (</a:t>
            </a:r>
            <a:r>
              <a:rPr lang="ru-RU" dirty="0" err="1" smtClean="0"/>
              <a:t>вважаються</a:t>
            </a:r>
            <a:r>
              <a:rPr lang="ru-RU" dirty="0" smtClean="0"/>
              <a:t> «</a:t>
            </a:r>
            <a:r>
              <a:rPr lang="ru-RU" dirty="0" err="1" smtClean="0"/>
              <a:t>невидимими</a:t>
            </a:r>
            <a:r>
              <a:rPr lang="ru-RU" dirty="0" smtClean="0"/>
              <a:t>»)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цей</a:t>
            </a:r>
            <a:r>
              <a:rPr lang="ru-RU" dirty="0" smtClean="0"/>
              <a:t> час </a:t>
            </a:r>
            <a:r>
              <a:rPr lang="ru-RU" dirty="0" err="1" smtClean="0"/>
              <a:t>змінюють</a:t>
            </a:r>
            <a:r>
              <a:rPr lang="ru-RU" dirty="0" smtClean="0"/>
              <a:t> </a:t>
            </a:r>
            <a:r>
              <a:rPr lang="ru-RU" dirty="0" err="1" smtClean="0"/>
              <a:t>декорації</a:t>
            </a:r>
            <a:r>
              <a:rPr lang="ru-RU" dirty="0" smtClean="0"/>
              <a:t>. </a:t>
            </a:r>
            <a:r>
              <a:rPr lang="ru-RU" dirty="0" err="1" smtClean="0"/>
              <a:t>Сьогодні</a:t>
            </a:r>
            <a:r>
              <a:rPr lang="ru-RU" dirty="0" smtClean="0"/>
              <a:t> </a:t>
            </a:r>
            <a:r>
              <a:rPr lang="ru-RU" dirty="0" err="1" smtClean="0"/>
              <a:t>театри</a:t>
            </a:r>
            <a:r>
              <a:rPr lang="ru-RU" dirty="0" smtClean="0"/>
              <a:t> </a:t>
            </a:r>
            <a:r>
              <a:rPr lang="ru-RU" dirty="0" err="1" smtClean="0"/>
              <a:t>Кабукі</a:t>
            </a:r>
            <a:r>
              <a:rPr lang="ru-RU" dirty="0" smtClean="0"/>
              <a:t> </a:t>
            </a:r>
            <a:r>
              <a:rPr lang="ru-RU" dirty="0" err="1" smtClean="0"/>
              <a:t>технічно</a:t>
            </a:r>
            <a:r>
              <a:rPr lang="ru-RU" dirty="0" smtClean="0"/>
              <a:t> </a:t>
            </a:r>
            <a:r>
              <a:rPr lang="ru-RU" dirty="0" err="1" smtClean="0"/>
              <a:t>удосконалені</a:t>
            </a:r>
            <a:r>
              <a:rPr lang="ru-RU" dirty="0" smtClean="0"/>
              <a:t> — </a:t>
            </a:r>
            <a:r>
              <a:rPr lang="ru-RU" dirty="0" err="1" smtClean="0"/>
              <a:t>з’явилися</a:t>
            </a:r>
            <a:r>
              <a:rPr lang="ru-RU" dirty="0" smtClean="0"/>
              <a:t> </a:t>
            </a:r>
            <a:r>
              <a:rPr lang="ru-RU" dirty="0" err="1" smtClean="0"/>
              <a:t>сцени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обертаються</a:t>
            </a:r>
            <a:r>
              <a:rPr lang="ru-RU" dirty="0" smtClean="0"/>
              <a:t>, </a:t>
            </a:r>
            <a:r>
              <a:rPr lang="ru-RU" dirty="0" err="1" smtClean="0"/>
              <a:t>механічні</a:t>
            </a:r>
            <a:r>
              <a:rPr lang="ru-RU" dirty="0" smtClean="0"/>
              <a:t> люки,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значно</a:t>
            </a:r>
            <a:r>
              <a:rPr lang="ru-RU" dirty="0" smtClean="0"/>
              <a:t> </a:t>
            </a:r>
            <a:r>
              <a:rPr lang="ru-RU" dirty="0" err="1" smtClean="0"/>
              <a:t>підвищило</a:t>
            </a:r>
            <a:r>
              <a:rPr lang="ru-RU" dirty="0" smtClean="0"/>
              <a:t> </a:t>
            </a:r>
            <a:r>
              <a:rPr lang="ru-RU" dirty="0" err="1" smtClean="0"/>
              <a:t>ефектність</a:t>
            </a:r>
            <a:r>
              <a:rPr lang="ru-RU" dirty="0" smtClean="0"/>
              <a:t> </a:t>
            </a:r>
            <a:r>
              <a:rPr lang="ru-RU" dirty="0" err="1" smtClean="0"/>
              <a:t>театральних</a:t>
            </a:r>
            <a:r>
              <a:rPr lang="ru-RU" dirty="0" smtClean="0"/>
              <a:t> постановок.</a:t>
            </a:r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2000" r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0072" y="404664"/>
            <a:ext cx="33123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Характерними</a:t>
            </a:r>
            <a:r>
              <a:rPr lang="ru-RU" dirty="0" smtClean="0"/>
              <a:t> рисами театру </a:t>
            </a:r>
            <a:r>
              <a:rPr lang="ru-RU" dirty="0" err="1" smtClean="0"/>
              <a:t>Кабукі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«</a:t>
            </a:r>
            <a:r>
              <a:rPr lang="ru-RU" dirty="0" err="1" smtClean="0"/>
              <a:t>мова</a:t>
            </a:r>
            <a:r>
              <a:rPr lang="ru-RU" dirty="0" smtClean="0"/>
              <a:t> поз» та грим. </a:t>
            </a:r>
            <a:r>
              <a:rPr lang="ru-RU" dirty="0" err="1" smtClean="0"/>
              <a:t>Особливість</a:t>
            </a:r>
            <a:r>
              <a:rPr lang="ru-RU" dirty="0" smtClean="0"/>
              <a:t> </a:t>
            </a:r>
            <a:r>
              <a:rPr lang="ru-RU" dirty="0" err="1" smtClean="0"/>
              <a:t>чоловічого</a:t>
            </a:r>
            <a:r>
              <a:rPr lang="ru-RU" dirty="0" smtClean="0"/>
              <a:t> гриму — </a:t>
            </a:r>
            <a:r>
              <a:rPr lang="ru-RU" dirty="0" err="1" smtClean="0"/>
              <a:t>нанесення</a:t>
            </a:r>
            <a:r>
              <a:rPr lang="ru-RU" dirty="0" smtClean="0"/>
              <a:t> на </a:t>
            </a:r>
            <a:r>
              <a:rPr lang="ru-RU" dirty="0" err="1" smtClean="0"/>
              <a:t>обличчя</a:t>
            </a:r>
            <a:r>
              <a:rPr lang="ru-RU" dirty="0" smtClean="0"/>
              <a:t> </a:t>
            </a:r>
            <a:r>
              <a:rPr lang="ru-RU" dirty="0" err="1" smtClean="0"/>
              <a:t>кольорових</a:t>
            </a:r>
            <a:r>
              <a:rPr lang="ru-RU" dirty="0" smtClean="0"/>
              <a:t> </a:t>
            </a:r>
            <a:r>
              <a:rPr lang="ru-RU" dirty="0" err="1" smtClean="0"/>
              <a:t>ліній</a:t>
            </a:r>
            <a:r>
              <a:rPr lang="ru-RU" dirty="0" smtClean="0"/>
              <a:t>, </a:t>
            </a:r>
            <a:r>
              <a:rPr lang="ru-RU" dirty="0" err="1" smtClean="0"/>
              <a:t>кожна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певний</a:t>
            </a:r>
            <a:r>
              <a:rPr lang="ru-RU" dirty="0" smtClean="0"/>
              <a:t> </a:t>
            </a:r>
            <a:r>
              <a:rPr lang="ru-RU" dirty="0" err="1" smtClean="0"/>
              <a:t>сенс</a:t>
            </a:r>
            <a:r>
              <a:rPr lang="ru-RU" dirty="0" smtClean="0"/>
              <a:t>. </a:t>
            </a:r>
            <a:r>
              <a:rPr lang="ru-RU" dirty="0" err="1" smtClean="0"/>
              <a:t>Жіночий</a:t>
            </a:r>
            <a:r>
              <a:rPr lang="ru-RU" dirty="0" smtClean="0"/>
              <a:t> </a:t>
            </a:r>
            <a:r>
              <a:rPr lang="ru-RU" dirty="0" err="1" smtClean="0"/>
              <a:t>японський</a:t>
            </a:r>
            <a:r>
              <a:rPr lang="ru-RU" dirty="0" smtClean="0"/>
              <a:t> грим </a:t>
            </a:r>
            <a:r>
              <a:rPr lang="ru-RU" dirty="0" err="1" smtClean="0"/>
              <a:t>відрізняється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європейського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перебільшенням</a:t>
            </a:r>
            <a:r>
              <a:rPr lang="ru-RU" dirty="0" smtClean="0"/>
              <a:t> рис.</a:t>
            </a:r>
            <a:endParaRPr lang="ru-RU" dirty="0"/>
          </a:p>
        </p:txBody>
      </p:sp>
      <p:pic>
        <p:nvPicPr>
          <p:cNvPr id="1026" name="Picture 2" descr="Картинки по запросу кабукі теат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212976"/>
            <a:ext cx="4359228" cy="324036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4725144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Театр </a:t>
            </a:r>
            <a:r>
              <a:rPr lang="ru-RU" dirty="0" err="1" smtClean="0"/>
              <a:t>Кабукі</a:t>
            </a:r>
            <a:r>
              <a:rPr lang="ru-RU" dirty="0" smtClean="0"/>
              <a:t> у наш час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трьох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вистав</a:t>
            </a:r>
            <a:r>
              <a:rPr lang="ru-RU" dirty="0" smtClean="0"/>
              <a:t>: </a:t>
            </a:r>
            <a:r>
              <a:rPr lang="ru-RU" dirty="0" err="1" smtClean="0"/>
              <a:t>історичні</a:t>
            </a:r>
            <a:r>
              <a:rPr lang="ru-RU" dirty="0" smtClean="0"/>
              <a:t> </a:t>
            </a:r>
            <a:r>
              <a:rPr lang="ru-RU" dirty="0" err="1" smtClean="0"/>
              <a:t>п’єси</a:t>
            </a:r>
            <a:r>
              <a:rPr lang="ru-RU" dirty="0" smtClean="0"/>
              <a:t> (</a:t>
            </a:r>
            <a:r>
              <a:rPr lang="ru-RU" dirty="0" err="1" smtClean="0"/>
              <a:t>з</a:t>
            </a:r>
            <a:r>
              <a:rPr lang="ru-RU" dirty="0" smtClean="0"/>
              <a:t> придворного </a:t>
            </a:r>
            <a:r>
              <a:rPr lang="ru-RU" dirty="0" err="1" smtClean="0"/>
              <a:t>життя</a:t>
            </a:r>
            <a:r>
              <a:rPr lang="ru-RU" dirty="0" smtClean="0"/>
              <a:t>, </a:t>
            </a:r>
            <a:r>
              <a:rPr lang="ru-RU" dirty="0" err="1" smtClean="0"/>
              <a:t>п’єси</a:t>
            </a:r>
            <a:r>
              <a:rPr lang="ru-RU" dirty="0" smtClean="0"/>
              <a:t> про </a:t>
            </a:r>
            <a:r>
              <a:rPr lang="ru-RU" dirty="0" err="1" smtClean="0"/>
              <a:t>ворожнечу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феодалами); «</a:t>
            </a:r>
            <a:r>
              <a:rPr lang="ru-RU" dirty="0" err="1" smtClean="0"/>
              <a:t>простонародні</a:t>
            </a:r>
            <a:r>
              <a:rPr lang="ru-RU" dirty="0" smtClean="0"/>
              <a:t>» </a:t>
            </a:r>
            <a:r>
              <a:rPr lang="ru-RU" dirty="0" err="1" smtClean="0"/>
              <a:t>п’єси</a:t>
            </a:r>
            <a:r>
              <a:rPr lang="ru-RU" dirty="0" smtClean="0"/>
              <a:t>; </a:t>
            </a:r>
            <a:r>
              <a:rPr lang="ru-RU" dirty="0" err="1" smtClean="0"/>
              <a:t>танцювально-драматичні</a:t>
            </a:r>
            <a:r>
              <a:rPr lang="ru-RU" dirty="0" smtClean="0"/>
              <a:t> </a:t>
            </a:r>
            <a:r>
              <a:rPr lang="ru-RU" dirty="0" err="1" smtClean="0"/>
              <a:t>п’єси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482" name="Picture 2" descr="Картинки по запросу кабукі теат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88640"/>
            <a:ext cx="5832648" cy="43691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188640"/>
            <a:ext cx="40324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сучасній</a:t>
            </a:r>
            <a:r>
              <a:rPr lang="ru-RU" dirty="0" smtClean="0"/>
              <a:t> </a:t>
            </a:r>
            <a:r>
              <a:rPr lang="ru-RU" dirty="0" err="1" smtClean="0"/>
              <a:t>Японії</a:t>
            </a:r>
            <a:r>
              <a:rPr lang="ru-RU" dirty="0" smtClean="0"/>
              <a:t> театр </a:t>
            </a:r>
            <a:r>
              <a:rPr lang="ru-RU" dirty="0" err="1" smtClean="0"/>
              <a:t>Кабукі</a:t>
            </a:r>
            <a:r>
              <a:rPr lang="ru-RU" dirty="0" smtClean="0"/>
              <a:t> — </a:t>
            </a:r>
            <a:r>
              <a:rPr lang="ru-RU" dirty="0" err="1" smtClean="0"/>
              <a:t>найпопулярніший</a:t>
            </a:r>
            <a:r>
              <a:rPr lang="ru-RU" dirty="0" smtClean="0"/>
              <a:t> вид театрального </a:t>
            </a:r>
            <a:r>
              <a:rPr lang="ru-RU" dirty="0" err="1" smtClean="0"/>
              <a:t>мистецтва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усіх</a:t>
            </a:r>
            <a:r>
              <a:rPr lang="ru-RU" dirty="0" smtClean="0"/>
              <a:t> </a:t>
            </a:r>
            <a:r>
              <a:rPr lang="ru-RU" dirty="0" err="1" smtClean="0"/>
              <a:t>традиційних</a:t>
            </a:r>
            <a:r>
              <a:rPr lang="ru-RU" dirty="0" smtClean="0"/>
              <a:t> </a:t>
            </a:r>
            <a:r>
              <a:rPr lang="ru-RU" dirty="0" err="1" smtClean="0"/>
              <a:t>японських</a:t>
            </a:r>
            <a:r>
              <a:rPr lang="ru-RU" dirty="0" smtClean="0"/>
              <a:t> </a:t>
            </a:r>
            <a:r>
              <a:rPr lang="ru-RU" dirty="0" err="1" smtClean="0"/>
              <a:t>драматичних</a:t>
            </a:r>
            <a:r>
              <a:rPr lang="ru-RU" dirty="0" smtClean="0"/>
              <a:t> </a:t>
            </a:r>
            <a:r>
              <a:rPr lang="ru-RU" dirty="0" err="1" smtClean="0"/>
              <a:t>жанрів</a:t>
            </a:r>
            <a:r>
              <a:rPr lang="ru-RU" dirty="0" smtClean="0"/>
              <a:t>.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провідних</a:t>
            </a:r>
            <a:r>
              <a:rPr lang="ru-RU" dirty="0" smtClean="0"/>
              <a:t> </a:t>
            </a:r>
            <a:r>
              <a:rPr lang="ru-RU" dirty="0" err="1" smtClean="0"/>
              <a:t>акторів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театру часто </a:t>
            </a:r>
            <a:r>
              <a:rPr lang="ru-RU" dirty="0" err="1" smtClean="0"/>
              <a:t>знімаються</a:t>
            </a:r>
            <a:r>
              <a:rPr lang="ru-RU" dirty="0" smtClean="0"/>
              <a:t> у </a:t>
            </a:r>
            <a:r>
              <a:rPr lang="ru-RU" dirty="0" err="1" smtClean="0"/>
              <a:t>кінофільмах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на </a:t>
            </a:r>
            <a:r>
              <a:rPr lang="ru-RU" dirty="0" err="1" smtClean="0"/>
              <a:t>телебаченні</a:t>
            </a:r>
            <a:r>
              <a:rPr lang="ru-RU" dirty="0" smtClean="0"/>
              <a:t>. 24 листопада 2005 р. театр </a:t>
            </a:r>
            <a:r>
              <a:rPr lang="ru-RU" dirty="0" err="1" smtClean="0"/>
              <a:t>Кабукі</a:t>
            </a:r>
            <a:r>
              <a:rPr lang="ru-RU" dirty="0" smtClean="0"/>
              <a:t> </a:t>
            </a:r>
            <a:r>
              <a:rPr lang="ru-RU" dirty="0" err="1" smtClean="0"/>
              <a:t>увійшов</a:t>
            </a:r>
            <a:r>
              <a:rPr lang="ru-RU" dirty="0" smtClean="0"/>
              <a:t> у «</a:t>
            </a:r>
            <a:r>
              <a:rPr lang="ru-RU" dirty="0" err="1" smtClean="0"/>
              <a:t>Третю</a:t>
            </a:r>
            <a:r>
              <a:rPr lang="ru-RU" dirty="0" smtClean="0"/>
              <a:t> </a:t>
            </a:r>
            <a:r>
              <a:rPr lang="ru-RU" dirty="0" err="1" smtClean="0"/>
              <a:t>Декларацію</a:t>
            </a:r>
            <a:r>
              <a:rPr lang="ru-RU" dirty="0" smtClean="0"/>
              <a:t> </a:t>
            </a:r>
            <a:r>
              <a:rPr lang="ru-RU" dirty="0" err="1" smtClean="0"/>
              <a:t>шедеврів</a:t>
            </a:r>
            <a:r>
              <a:rPr lang="ru-RU" dirty="0" smtClean="0"/>
              <a:t> </a:t>
            </a:r>
            <a:r>
              <a:rPr lang="ru-RU" dirty="0" err="1" smtClean="0"/>
              <a:t>усного</a:t>
            </a:r>
            <a:r>
              <a:rPr lang="ru-RU" dirty="0" smtClean="0"/>
              <a:t> </a:t>
            </a:r>
            <a:r>
              <a:rPr lang="ru-RU" dirty="0" err="1" smtClean="0"/>
              <a:t>спадку</a:t>
            </a:r>
            <a:r>
              <a:rPr lang="ru-RU" dirty="0" smtClean="0"/>
              <a:t> </a:t>
            </a:r>
            <a:r>
              <a:rPr lang="ru-RU" dirty="0" err="1" smtClean="0"/>
              <a:t>людства</a:t>
            </a:r>
            <a:r>
              <a:rPr lang="ru-RU" dirty="0" smtClean="0"/>
              <a:t>» ЮНЕСКО.</a:t>
            </a:r>
            <a:endParaRPr lang="ru-RU" dirty="0"/>
          </a:p>
        </p:txBody>
      </p:sp>
      <p:pic>
        <p:nvPicPr>
          <p:cNvPr id="22530" name="Picture 2" descr="Картинки по запросу кабукі теат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16632"/>
            <a:ext cx="3078474" cy="2088232"/>
          </a:xfrm>
          <a:prstGeom prst="rect">
            <a:avLst/>
          </a:prstGeom>
          <a:noFill/>
        </p:spPr>
      </p:pic>
      <p:pic>
        <p:nvPicPr>
          <p:cNvPr id="22532" name="Picture 4" descr="Картинки по запросу кабукі теат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276872"/>
            <a:ext cx="3449947" cy="2304256"/>
          </a:xfrm>
          <a:prstGeom prst="rect">
            <a:avLst/>
          </a:prstGeom>
          <a:noFill/>
        </p:spPr>
      </p:pic>
      <p:pic>
        <p:nvPicPr>
          <p:cNvPr id="22534" name="Picture 6" descr="Похожее изображени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4670376"/>
            <a:ext cx="3286914" cy="2187624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453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Maksim Kitskaylo</cp:lastModifiedBy>
  <cp:revision>12</cp:revision>
  <dcterms:created xsi:type="dcterms:W3CDTF">2017-03-09T17:11:14Z</dcterms:created>
  <dcterms:modified xsi:type="dcterms:W3CDTF">2018-09-24T08:53:41Z</dcterms:modified>
</cp:coreProperties>
</file>