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+mn-lt"/>
              </a:rPr>
              <a:t>Еволюція поведінки тварин, її пристосувальне значення</a:t>
            </a:r>
            <a:endParaRPr lang="ru-RU" sz="32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Мета</a:t>
            </a:r>
            <a:r>
              <a:rPr lang="en-US" dirty="0" smtClean="0"/>
              <a:t>:</a:t>
            </a:r>
            <a:r>
              <a:rPr lang="uk-UA" dirty="0" smtClean="0"/>
              <a:t> ознайомити з еволюцією тварин; розвивати порівнювати тварини з їх поведінкою; виховувати бережливе ставлення до тварин.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+mn-lt"/>
              </a:rPr>
              <a:t>Питання для обговорення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 тварини пристосувалися до життя в наземно-повітряному середовищі</a:t>
            </a:r>
            <a:r>
              <a:rPr lang="en-US" dirty="0" smtClean="0"/>
              <a:t>?</a:t>
            </a:r>
            <a:endParaRPr lang="uk-UA" dirty="0" smtClean="0"/>
          </a:p>
          <a:p>
            <a:r>
              <a:rPr lang="uk-UA" dirty="0" smtClean="0"/>
              <a:t>Як тварини пристосувалися до життя у водному середовищі</a:t>
            </a:r>
            <a:r>
              <a:rPr lang="en-US" dirty="0" smtClean="0"/>
              <a:t>?</a:t>
            </a:r>
            <a:endParaRPr lang="uk-UA" dirty="0" smtClean="0"/>
          </a:p>
          <a:p>
            <a:r>
              <a:rPr lang="uk-UA" dirty="0" smtClean="0"/>
              <a:t>Як тварини пристосувалися до життя в </a:t>
            </a:r>
            <a:r>
              <a:rPr lang="uk-UA" dirty="0" err="1" smtClean="0"/>
              <a:t>грунті</a:t>
            </a:r>
            <a:r>
              <a:rPr lang="en-US" dirty="0" smtClean="0"/>
              <a:t>?</a:t>
            </a:r>
            <a:endParaRPr lang="uk-UA" dirty="0" smtClean="0"/>
          </a:p>
          <a:p>
            <a:r>
              <a:rPr lang="uk-UA" dirty="0" smtClean="0"/>
              <a:t>Які тварини паразити ви знаєте</a:t>
            </a:r>
            <a:r>
              <a:rPr lang="en-US" dirty="0" smtClean="0"/>
              <a:t>?</a:t>
            </a:r>
            <a:endParaRPr lang="uk-UA" dirty="0" smtClean="0"/>
          </a:p>
          <a:p>
            <a:r>
              <a:rPr lang="uk-UA" dirty="0" smtClean="0"/>
              <a:t>Чи змінилася поведінка тварин протягом всієї еволюції</a:t>
            </a:r>
            <a:r>
              <a:rPr lang="en-US" dirty="0" smtClean="0"/>
              <a:t>?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+mn-lt"/>
              </a:rPr>
              <a:t>Питання для бесіди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Чи всі тварини мають однакову поведінку</a:t>
            </a:r>
            <a:r>
              <a:rPr lang="en-US" dirty="0" smtClean="0"/>
              <a:t>?</a:t>
            </a:r>
            <a:r>
              <a:rPr lang="uk-UA" dirty="0" smtClean="0"/>
              <a:t> Чому</a:t>
            </a:r>
            <a:r>
              <a:rPr lang="en-US" dirty="0" smtClean="0"/>
              <a:t>?</a:t>
            </a:r>
            <a:endParaRPr lang="uk-UA" dirty="0" smtClean="0"/>
          </a:p>
          <a:p>
            <a:r>
              <a:rPr lang="uk-UA" dirty="0" smtClean="0"/>
              <a:t>Від чого залежить структура поведінки</a:t>
            </a:r>
            <a:r>
              <a:rPr lang="en-US" dirty="0" smtClean="0"/>
              <a:t>?</a:t>
            </a:r>
            <a:endParaRPr lang="uk-UA" dirty="0" smtClean="0"/>
          </a:p>
          <a:p>
            <a:r>
              <a:rPr lang="uk-UA" dirty="0" smtClean="0"/>
              <a:t>Як відбувається еволюція тварин</a:t>
            </a:r>
            <a:r>
              <a:rPr lang="en-US" dirty="0" smtClean="0"/>
              <a:t>?</a:t>
            </a:r>
          </a:p>
          <a:p>
            <a:r>
              <a:rPr lang="uk-UA" dirty="0" smtClean="0"/>
              <a:t>Які типи безхребетних ви знаєте</a:t>
            </a:r>
            <a:r>
              <a:rPr lang="en-US" dirty="0" smtClean="0"/>
              <a:t>?</a:t>
            </a:r>
            <a:endParaRPr lang="uk-UA" dirty="0" smtClean="0"/>
          </a:p>
          <a:p>
            <a:r>
              <a:rPr lang="uk-UA" dirty="0" smtClean="0"/>
              <a:t>Як вони виникли</a:t>
            </a:r>
            <a:r>
              <a:rPr lang="en-US" dirty="0" smtClean="0"/>
              <a:t>?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1412776"/>
            <a:ext cx="64087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Еволюція</a:t>
            </a:r>
            <a:r>
              <a:rPr lang="ru-RU" sz="3200" b="1" dirty="0" smtClean="0"/>
              <a:t> — </a:t>
            </a:r>
            <a:r>
              <a:rPr lang="ru-RU" sz="3200" b="1" dirty="0" err="1" smtClean="0"/>
              <a:t>безперервний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необоротний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процес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історичного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розвитку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живих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організмів</a:t>
            </a:r>
            <a:r>
              <a:rPr lang="ru-RU" sz="3200" b="1" dirty="0" smtClean="0"/>
              <a:t>, у </a:t>
            </a:r>
            <a:r>
              <a:rPr lang="ru-RU" sz="3200" b="1" dirty="0" err="1" smtClean="0"/>
              <a:t>результаті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якого</a:t>
            </a:r>
            <a:r>
              <a:rPr lang="ru-RU" sz="3200" b="1" dirty="0" smtClean="0"/>
              <a:t> вони </a:t>
            </a:r>
            <a:r>
              <a:rPr lang="ru-RU" sz="3200" b="1" dirty="0" err="1" smtClean="0"/>
              <a:t>змінюються</a:t>
            </a:r>
            <a:r>
              <a:rPr lang="ru-RU" sz="3200" b="1" dirty="0" smtClean="0"/>
              <a:t>.</a:t>
            </a:r>
            <a:br>
              <a:rPr lang="ru-RU" sz="3200" b="1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+mn-lt"/>
              </a:rPr>
              <a:t>Деякі доісторичні тварини</a:t>
            </a:r>
            <a:endParaRPr lang="ru-RU" dirty="0">
              <a:latin typeface="+mn-lt"/>
            </a:endParaRPr>
          </a:p>
        </p:txBody>
      </p:sp>
      <p:pic>
        <p:nvPicPr>
          <p:cNvPr id="3" name="Picture 3" descr="C:\Documents and Settings\zhenya\Рабочий стол\Биология 8 класс\59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92151"/>
            <a:ext cx="4772316" cy="508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+mn-lt"/>
              </a:rPr>
              <a:t>Поведінка інфузорії-туфельки та губки бодяги</a:t>
            </a:r>
            <a:endParaRPr lang="ru-RU" dirty="0">
              <a:latin typeface="+mn-lt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88840"/>
            <a:ext cx="40005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628800"/>
            <a:ext cx="3384946" cy="499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</a:t>
            </a:r>
            <a:r>
              <a:rPr lang="uk-UA" dirty="0" smtClean="0">
                <a:latin typeface="+mn-lt"/>
              </a:rPr>
              <a:t>оведінка дощового черва, краба, сарани</a:t>
            </a:r>
            <a:endParaRPr lang="ru-RU" dirty="0"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700808"/>
            <a:ext cx="338137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772816"/>
            <a:ext cx="4032448" cy="247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4077072"/>
            <a:ext cx="478631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+mn-lt"/>
              </a:rPr>
              <a:t>Поведінка молюсків, ланцетника, кісткових риб</a:t>
            </a:r>
            <a:endParaRPr lang="ru-RU" dirty="0">
              <a:latin typeface="+mn-lt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1700808"/>
            <a:ext cx="3573106" cy="271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72816"/>
            <a:ext cx="40005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008884"/>
            <a:ext cx="4371380" cy="263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+mn-lt"/>
              </a:rPr>
              <a:t>Поведінка земноводних, плазунів, птахів</a:t>
            </a:r>
            <a:endParaRPr lang="ru-RU" dirty="0"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556792"/>
            <a:ext cx="3786187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556793"/>
            <a:ext cx="40680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3717032"/>
            <a:ext cx="3456384" cy="296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+mn-lt"/>
              </a:rPr>
              <a:t>Різноманітна поведінка Ссавців</a:t>
            </a:r>
            <a:endParaRPr lang="ru-RU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556792"/>
            <a:ext cx="2771800" cy="389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628800"/>
            <a:ext cx="3776662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933056"/>
            <a:ext cx="3168352" cy="278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5165316SlideId2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7125652SlideId2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918262SlideId2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9182612SlideId2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9182535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6155540SlideId2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7123451SlideId2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1816350SlideId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010406SlideId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0141230SlideId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0161524SlideId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211554SlideId2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6153821SlideId25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</TotalTime>
  <Words>150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Еволюція поведінки тварин, її пристосувальне значення</vt:lpstr>
      <vt:lpstr>Питання для бесіди</vt:lpstr>
      <vt:lpstr>Слайд 3</vt:lpstr>
      <vt:lpstr>Деякі доісторичні тварини</vt:lpstr>
      <vt:lpstr>Поведінка інфузорії-туфельки та губки бодяги</vt:lpstr>
      <vt:lpstr>Поведінка дощового черва, краба, сарани</vt:lpstr>
      <vt:lpstr>Поведінка молюсків, ланцетника, кісткових риб</vt:lpstr>
      <vt:lpstr>Поведінка земноводних, плазунів, птахів</vt:lpstr>
      <vt:lpstr>Різноманітна поведінка Ссавців</vt:lpstr>
      <vt:lpstr>Питання для обговорення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Еволюція поведінки тварин, її пристосувальне значення</dc:title>
  <dc:creator>UZER</dc:creator>
  <cp:lastModifiedBy>UZER</cp:lastModifiedBy>
  <cp:revision>11</cp:revision>
  <dcterms:created xsi:type="dcterms:W3CDTF">2015-03-19T18:54:57Z</dcterms:created>
  <dcterms:modified xsi:type="dcterms:W3CDTF">2015-03-19T20:16:41Z</dcterms:modified>
</cp:coreProperties>
</file>