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45AC8-B612-4C79-8631-2A16E4232E1E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D041F-AFA6-4094-9AC3-CC8B125B52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D041F-AFA6-4094-9AC3-CC8B125B524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0E0548-C99F-4DD6-9C5E-BB2B34319658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33CB5D-42A4-4945-9425-5AD05B5BFD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28F2C2-1A06-43E4-8BFB-A13BB875046E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4AC5C2-C5AC-414D-994F-AF9634D620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843533-FDBE-4C5D-86C3-80E99547DEE9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B4AB8-B0CB-4669-A727-E6FEEFF4CF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A434B1-A88E-4F47-9F22-993A925AA6F0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A0C1A1-8BB5-4498-BE7B-75ED84A8C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175058-6F9E-4829-B985-983D91F8F71F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460BE79C-398C-4035-9E2F-D3DEC4441A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14B3E1-FA6F-47E3-AB03-C80FB5350816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5C9689-B65C-41D0-8BE5-3EDA8238E9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F654B-7B25-45B3-8CCE-8C66B4DBFC82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4845F-9E86-4B0E-9664-7849724E4D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207245-349A-45F1-9D64-CA9D815D2806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45846-3E69-4D40-8A1E-1541AC2337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F68227-B1F6-41FB-A26D-A744A17DA9C1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F7C367-B0DF-4014-8845-B7F8D18A8C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BDB624-74AF-4EF4-B2F1-55503F497C82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8BEA60-A791-4C98-91E3-13FB38CAF3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EEAD76-15ED-4C47-8FFB-29C3446957E9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54C912-1254-453C-AE0A-9CC339D9D6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5AA9ADE-FF5B-4192-861C-0F49FF35400F}" type="datetimeFigureOut">
              <a:rPr lang="ru-RU" smtClean="0"/>
              <a:pPr>
                <a:defRPr/>
              </a:pPr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28221F3-2CA1-4C4A-A23D-B5F5C1274B7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520279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Дихання та газообмін у тварин. Органи дихання, їх різноманітність та функції.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ознайомити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будовою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функціями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розвивати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порівнявати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дихання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виховувати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бережливе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Органи дихання хребетних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:\Галя\images (6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268760"/>
            <a:ext cx="4680520" cy="50954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дихають такі тварини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:\Галя\images (76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2381250" cy="1924050"/>
          </a:xfrm>
          <a:prstGeom prst="rect">
            <a:avLst/>
          </a:prstGeom>
          <a:noFill/>
        </p:spPr>
      </p:pic>
      <p:pic>
        <p:nvPicPr>
          <p:cNvPr id="3077" name="Picture 5" descr="H:\Галя\images (20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628800"/>
            <a:ext cx="2466975" cy="1919858"/>
          </a:xfrm>
          <a:prstGeom prst="rect">
            <a:avLst/>
          </a:prstGeom>
          <a:noFill/>
        </p:spPr>
      </p:pic>
      <p:pic>
        <p:nvPicPr>
          <p:cNvPr id="3075" name="Picture 3" descr="H:\Галя\images (7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4005064"/>
            <a:ext cx="2438400" cy="1828800"/>
          </a:xfrm>
          <a:prstGeom prst="rect">
            <a:avLst/>
          </a:prstGeom>
          <a:noFill/>
        </p:spPr>
      </p:pic>
      <p:pic>
        <p:nvPicPr>
          <p:cNvPr id="3076" name="Picture 4" descr="H:\Галя\images (1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1628800"/>
            <a:ext cx="2705100" cy="1944216"/>
          </a:xfrm>
          <a:prstGeom prst="rect">
            <a:avLst/>
          </a:prstGeom>
          <a:noFill/>
        </p:spPr>
      </p:pic>
      <p:pic>
        <p:nvPicPr>
          <p:cNvPr id="3078" name="Picture 6" descr="H:\Галя\images (3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4077072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Питання для обговорення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Яке значення для життя мають органи дихання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дихають мешканці водойм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дихають черви і комахи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дихають ссавці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Яку будову має дихальна система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 відбувається газообмін в організмі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Які складові кровоносної системи забезпечують організм киснем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Актуалізація опорних знань і мотивація навчальної діяльності</a:t>
            </a:r>
            <a:endParaRPr lang="ru-RU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                 Обговорення питань</a:t>
            </a:r>
          </a:p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Чи всі тварини на вашу думку дихають однаково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uk-UA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Як дихають риби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Як дихають птахи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Чому ви так вважаєте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Будова та функції органів дихання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Будова дихальної системи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      У водних видів представлена звичайно зябрами, а у надземних – легенями або трахеями. Дихання може здійснюватися також всією поверхнею тіла (особливо у дрібних організмів).</a:t>
            </a:r>
          </a:p>
          <a:p>
            <a:pPr>
              <a:buFont typeface="Arial" charset="0"/>
              <a:buNone/>
            </a:pPr>
            <a:endParaRPr lang="uk-UA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uk-UA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uk-UA" sz="20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  забезпечує надходження повітря збагаченого киснем;</a:t>
            </a:r>
          </a:p>
          <a:p>
            <a:pPr>
              <a:buFont typeface="Arial" charset="0"/>
              <a:buNone/>
            </a:pP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  виведення на зовні повітря збагаченого вуглекислим газом;</a:t>
            </a:r>
          </a:p>
          <a:p>
            <a:pPr>
              <a:buFont typeface="Arial" charset="0"/>
              <a:buNone/>
            </a:pPr>
            <a:r>
              <a:rPr lang="uk-UA" sz="2000" smtClean="0">
                <a:latin typeface="Times New Roman" pitchFamily="18" charset="0"/>
                <a:cs typeface="Times New Roman" pitchFamily="18" charset="0"/>
              </a:rPr>
              <a:t>  здійснює газообмін.</a:t>
            </a:r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23850" y="33337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Які органи дихання мають ці тварини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Чим вони відрізняються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Users\UZER\Desktop\Новая папка\ідея\images (1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1989138"/>
            <a:ext cx="5400675" cy="25971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Будова зябер  і газообмін 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C:\Users\UZER\Desktop\Новая папка\ідея\images (13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2636838"/>
            <a:ext cx="3843337" cy="1873250"/>
          </a:xfrm>
        </p:spPr>
      </p:pic>
      <p:pic>
        <p:nvPicPr>
          <p:cNvPr id="18435" name="Picture 3" descr="C:\Users\UZER\Desktop\Новая папка\ідея\images (24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3438" y="2420938"/>
            <a:ext cx="3816350" cy="302418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Назвіть будову органів дихання наземних тварин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C:\Users\UZER\Desktop\Новая папка\ідея\images (17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476375" y="2276475"/>
            <a:ext cx="5616575" cy="324008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Порівняйте органи дихання ланцетника і павука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C:\Users\UZER\Desktop\Новая папка\ідея\images (19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420938"/>
            <a:ext cx="4076700" cy="2038350"/>
          </a:xfrm>
        </p:spPr>
      </p:pic>
      <p:pic>
        <p:nvPicPr>
          <p:cNvPr id="20483" name="Picture 3" descr="C:\Users\UZER\Desktop\Новая папка\ідея\завантаження (1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976813" y="2492375"/>
            <a:ext cx="3698875" cy="204628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Взаємозв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дихальної і кровоносної систем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C:\Users\UZER\Desktop\Новая папка\ідея\images (1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513" y="2060575"/>
            <a:ext cx="4608512" cy="29527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Органи дихання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Комахоподібних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прикладі травневого хруща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:\Галя\images (8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276872"/>
            <a:ext cx="4248472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79</TotalTime>
  <Words>223</Words>
  <Application>Microsoft Office PowerPoint</Application>
  <PresentationFormat>Экран (4:3)</PresentationFormat>
  <Paragraphs>34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Дихання та газообмін у тварин. Органи дихання, їх різноманітність та функції. </vt:lpstr>
      <vt:lpstr>Актуалізація опорних знань і мотивація навчальної діяльності</vt:lpstr>
      <vt:lpstr>Будова та функції органів дихання</vt:lpstr>
      <vt:lpstr>Які органи дихання мають ці тварини? Чим вони відрізняються?</vt:lpstr>
      <vt:lpstr>Будова зябер  і газообмін </vt:lpstr>
      <vt:lpstr>Назвіть будову органів дихання наземних тварин</vt:lpstr>
      <vt:lpstr>Порівняйте органи дихання ланцетника і павука</vt:lpstr>
      <vt:lpstr>Взаємозв’язок дихальної і кровоносної систем</vt:lpstr>
      <vt:lpstr>Органи дихання Комахоподібних на прикладі травневого хруща</vt:lpstr>
      <vt:lpstr>Органи дихання хребетних</vt:lpstr>
      <vt:lpstr>Як дихають такі тварини?</vt:lpstr>
      <vt:lpstr>Питання для обговорення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Дихання та газообмін у тварин. Органи дихання, їх різноманітність та функції. </dc:title>
  <dc:creator>UZER</dc:creator>
  <cp:lastModifiedBy>UZER</cp:lastModifiedBy>
  <cp:revision>19</cp:revision>
  <dcterms:created xsi:type="dcterms:W3CDTF">2015-01-02T12:29:03Z</dcterms:created>
  <dcterms:modified xsi:type="dcterms:W3CDTF">2015-03-19T17:44:24Z</dcterms:modified>
</cp:coreProperties>
</file>