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1%D0%B0%D1%82%D1%8C%D0%BA%D0%BE" TargetMode="External"/><Relationship Id="rId3" Type="http://schemas.openxmlformats.org/officeDocument/2006/relationships/hyperlink" Target="https://uk.wikipedia.org/wiki/%D0%9A%D0%B0%D0%BB%D1%8E%D0%B6%D0%B8%D0%BD%D1%86%D1%96" TargetMode="External"/><Relationship Id="rId7" Type="http://schemas.openxmlformats.org/officeDocument/2006/relationships/hyperlink" Target="https://uk.wikipedia.org/wiki/%D0%A7%D0%B5%D1%80%D0%BD%D1%96%D0%B3%D1%96%D0%B2%D1%81%D1%8C%D0%BA%D0%B0_%D0%BE%D0%B1%D0%BB%D0%B0%D1%81%D1%82%D1%8C" TargetMode="External"/><Relationship Id="rId2" Type="http://schemas.openxmlformats.org/officeDocument/2006/relationships/hyperlink" Target="https://uk.wikipedia.org/wiki/180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k.wikipedia.org/wiki/%D0%A1%D1%80%D1%96%D0%B1%D0%BD%D1%8F%D0%BD%D1%81%D1%8C%D0%BA%D0%B8%D0%B9_%D1%80%D0%B0%D0%B9%D0%BE%D0%BD" TargetMode="External"/><Relationship Id="rId5" Type="http://schemas.openxmlformats.org/officeDocument/2006/relationships/hyperlink" Target="https://uk.wikipedia.org/wiki/%D0%9F%D0%BE%D0%BB%D1%82%D0%B0%D0%B2%D1%81%D1%8C%D0%BA%D0%B0_%D0%B3%D1%83%D0%B1%D0%B5%D1%80%D0%BD%D1%96%D1%8F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uk.wikipedia.org/wiki/%D0%9F%D1%80%D0%B8%D0%BB%D1%83%D1%86%D1%8C%D0%BA%D0%B8%D0%B9_%D0%BF%D0%BE%D0%B2%D1%96%D1%82" TargetMode="External"/><Relationship Id="rId9" Type="http://schemas.openxmlformats.org/officeDocument/2006/relationships/hyperlink" Target="https://uk.wikipedia.org/wiki/%D0%A1%D0%BA%D1%80%D0%B8%D0%BF%D0%BA%D0%B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0%D0%BE%D0%BC%D0%BD%D0%B8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s://uk.wikipedia.org/wiki/%D0%90%D0%BD%D0%B4%D1%80%D1%96%D1%8F%D1%88%D1%96%D0%B2%D1%81%D1%8C%D0%BA%D0%B8%D0%B9_%D0%84%D0%B2%D1%85%D0%B8%D0%BC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uk.wikipedia.org/wiki/%D0%9A%D0%BE%D0%B1%D0%B7%D0%B0" TargetMode="External"/><Relationship Id="rId5" Type="http://schemas.openxmlformats.org/officeDocument/2006/relationships/hyperlink" Target="https://uk.wikipedia.org/wiki/%D0%9C%D1%83%D0%B7%D0%B8%D0%BA%D0%B0" TargetMode="External"/><Relationship Id="rId4" Type="http://schemas.openxmlformats.org/officeDocument/2006/relationships/hyperlink" Target="https://uk.wikipedia.org/wiki/%D0%97%D1%96%D1%8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6%D0%B5%D0%BC%D1%87%D1%83%D0%B6%D0%BD%D0%B8%D0%BA%D0%BE%D0%B2_%D0%9B%D0%B5%D0%B2" TargetMode="External"/><Relationship Id="rId2" Type="http://schemas.openxmlformats.org/officeDocument/2006/relationships/hyperlink" Target="https://uk.wikipedia.org/wiki/%D0%A5%D1%83%D0%B4%D0%BE%D0%B6%D0%BD%D0%B8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A%D1%83%D0%BB%D1%96%D1%88_%D0%9F%D0%B0%D0%BD%D1%82%D0%B5%D0%BB%D0%B5%D0%B9%D0%BC%D0%BE%D0%BD" TargetMode="External"/><Relationship Id="rId4" Type="http://schemas.openxmlformats.org/officeDocument/2006/relationships/hyperlink" Target="https://uk.wikipedia.org/wiki/%D0%9F%D0%BE%D1%80%D1%82%D1%80%D0%B5%D1%8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928826"/>
          </a:xfrm>
        </p:spPr>
        <p:txBody>
          <a:bodyPr/>
          <a:lstStyle/>
          <a:p>
            <a:r>
              <a:rPr lang="uk-UA" dirty="0" smtClean="0">
                <a:solidFill>
                  <a:srgbClr val="00B050"/>
                </a:solidFill>
              </a:rPr>
              <a:t>Презентація </a:t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>на тему: Остап Вересай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071810"/>
            <a:ext cx="5129226" cy="1752600"/>
          </a:xfrm>
        </p:spPr>
        <p:txBody>
          <a:bodyPr/>
          <a:lstStyle/>
          <a:p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Підготував</a:t>
            </a:r>
          </a:p>
          <a:p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учень 8- А класу</a:t>
            </a:r>
          </a:p>
          <a:p>
            <a:r>
              <a:rPr lang="uk-UA" b="1" i="1" dirty="0" err="1" smtClean="0">
                <a:solidFill>
                  <a:schemeClr val="tx2">
                    <a:lumMod val="75000"/>
                  </a:schemeClr>
                </a:solidFill>
              </a:rPr>
              <a:t>Шкадар</a:t>
            </a: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 Володимир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uk-UA" dirty="0" smtClean="0"/>
              <a:t>Життя Остапа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Остап </a:t>
            </a:r>
            <a:r>
              <a:rPr lang="ru-RU" dirty="0" err="1" smtClean="0">
                <a:solidFill>
                  <a:srgbClr val="00B050"/>
                </a:solidFill>
              </a:rPr>
              <a:t>Вересай</a:t>
            </a:r>
            <a:r>
              <a:rPr lang="ru-RU" dirty="0" smtClean="0">
                <a:solidFill>
                  <a:srgbClr val="00B050"/>
                </a:solidFill>
              </a:rPr>
              <a:t> (по </a:t>
            </a:r>
            <a:r>
              <a:rPr lang="ru-RU" dirty="0" err="1" smtClean="0">
                <a:solidFill>
                  <a:srgbClr val="00B050"/>
                </a:solidFill>
              </a:rPr>
              <a:t>вуличному</a:t>
            </a:r>
            <a:r>
              <a:rPr lang="ru-RU" dirty="0" smtClean="0">
                <a:solidFill>
                  <a:srgbClr val="00B050"/>
                </a:solidFill>
              </a:rPr>
              <a:t> — </a:t>
            </a:r>
            <a:r>
              <a:rPr lang="ru-RU" dirty="0" err="1" smtClean="0">
                <a:solidFill>
                  <a:srgbClr val="00B050"/>
                </a:solidFill>
              </a:rPr>
              <a:t>Радчишин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Бурик</a:t>
            </a:r>
            <a:r>
              <a:rPr lang="ru-RU" dirty="0" smtClean="0">
                <a:solidFill>
                  <a:srgbClr val="00B050"/>
                </a:solidFill>
              </a:rPr>
              <a:t>) </a:t>
            </a:r>
            <a:r>
              <a:rPr lang="ru-RU" dirty="0" err="1" smtClean="0">
                <a:solidFill>
                  <a:srgbClr val="00B050"/>
                </a:solidFill>
              </a:rPr>
              <a:t>народився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  <a:hlinkClick r:id="rId2" tooltip="1803"/>
              </a:rPr>
              <a:t>1803</a:t>
            </a:r>
            <a:r>
              <a:rPr lang="ru-RU" dirty="0" smtClean="0">
                <a:solidFill>
                  <a:srgbClr val="00B050"/>
                </a:solidFill>
              </a:rPr>
              <a:t> року в </a:t>
            </a:r>
            <a:r>
              <a:rPr lang="ru-RU" dirty="0" err="1" smtClean="0">
                <a:solidFill>
                  <a:srgbClr val="00B050"/>
                </a:solidFill>
              </a:rPr>
              <a:t>селі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  <a:hlinkClick r:id="rId3" tooltip="Калюжинці"/>
              </a:rPr>
              <a:t>Калюжинці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  <a:hlinkClick r:id="rId4" tooltip="Прилуцький повіт"/>
              </a:rPr>
              <a:t>Прилуцького</a:t>
            </a:r>
            <a:r>
              <a:rPr lang="ru-RU" dirty="0" smtClean="0">
                <a:solidFill>
                  <a:srgbClr val="00B050"/>
                </a:solidFill>
                <a:hlinkClick r:id="rId4" tooltip="Прилуцький повіт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hlinkClick r:id="rId4" tooltip="Прилуцький повіт"/>
              </a:rPr>
              <a:t>повіту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  <a:hlinkClick r:id="rId5" tooltip="Полтавська губернія"/>
              </a:rPr>
              <a:t>Полтавської</a:t>
            </a:r>
            <a:r>
              <a:rPr lang="ru-RU" dirty="0" smtClean="0">
                <a:solidFill>
                  <a:srgbClr val="00B050"/>
                </a:solidFill>
                <a:hlinkClick r:id="rId5" tooltip="Полтавська губернія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hlinkClick r:id="rId5" tooltip="Полтавська губернія"/>
              </a:rPr>
              <a:t>губернії</a:t>
            </a:r>
            <a:r>
              <a:rPr lang="ru-RU" dirty="0" smtClean="0">
                <a:solidFill>
                  <a:srgbClr val="00B050"/>
                </a:solidFill>
              </a:rPr>
              <a:t> (</a:t>
            </a:r>
            <a:r>
              <a:rPr lang="ru-RU" dirty="0" err="1" smtClean="0">
                <a:solidFill>
                  <a:srgbClr val="00B050"/>
                </a:solidFill>
              </a:rPr>
              <a:t>нині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  <a:hlinkClick r:id="rId6" tooltip="Срібнянський район"/>
              </a:rPr>
              <a:t>Срібнянського</a:t>
            </a:r>
            <a:r>
              <a:rPr lang="ru-RU" dirty="0" smtClean="0">
                <a:solidFill>
                  <a:srgbClr val="00B050"/>
                </a:solidFill>
                <a:hlinkClick r:id="rId6" tooltip="Срібнянський район"/>
              </a:rPr>
              <a:t> району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  <a:hlinkClick r:id="rId7" tooltip="Чернігівська область"/>
              </a:rPr>
              <a:t>Чернігівської</a:t>
            </a:r>
            <a:r>
              <a:rPr lang="ru-RU" dirty="0" smtClean="0">
                <a:solidFill>
                  <a:srgbClr val="00B050"/>
                </a:solidFill>
                <a:hlinkClick r:id="rId7" tooltip="Чернігівська область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hlinkClick r:id="rId7" tooltip="Чернігівська область"/>
              </a:rPr>
              <a:t>області</a:t>
            </a:r>
            <a:r>
              <a:rPr lang="ru-RU" dirty="0" smtClean="0">
                <a:solidFill>
                  <a:srgbClr val="00B050"/>
                </a:solidFill>
              </a:rPr>
              <a:t>) в </a:t>
            </a:r>
            <a:r>
              <a:rPr lang="ru-RU" dirty="0" err="1" smtClean="0">
                <a:solidFill>
                  <a:srgbClr val="00B050"/>
                </a:solidFill>
              </a:rPr>
              <a:t>сім'ї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кріпака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r>
              <a:rPr lang="ru-RU" dirty="0" err="1" smtClean="0">
                <a:solidFill>
                  <a:srgbClr val="00B050"/>
                </a:solidFill>
                <a:hlinkClick r:id="rId8" tooltip="Батько"/>
              </a:rPr>
              <a:t>Батько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його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Микита</a:t>
            </a:r>
            <a:r>
              <a:rPr lang="ru-RU" dirty="0" smtClean="0">
                <a:solidFill>
                  <a:srgbClr val="00B050"/>
                </a:solidFill>
              </a:rPr>
              <a:t> Григорович </a:t>
            </a:r>
            <a:r>
              <a:rPr lang="ru-RU" dirty="0" err="1" smtClean="0">
                <a:solidFill>
                  <a:srgbClr val="00B050"/>
                </a:solidFill>
              </a:rPr>
              <a:t>Вересай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був</a:t>
            </a:r>
            <a:r>
              <a:rPr lang="ru-RU" dirty="0" smtClean="0">
                <a:solidFill>
                  <a:srgbClr val="00B050"/>
                </a:solidFill>
              </a:rPr>
              <a:t> незрячим </a:t>
            </a:r>
            <a:r>
              <a:rPr lang="ru-RU" dirty="0" err="1" smtClean="0">
                <a:solidFill>
                  <a:srgbClr val="00B050"/>
                </a:solidFill>
              </a:rPr>
              <a:t>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заробляв</a:t>
            </a:r>
            <a:r>
              <a:rPr lang="ru-RU" dirty="0" smtClean="0">
                <a:solidFill>
                  <a:srgbClr val="00B050"/>
                </a:solidFill>
              </a:rPr>
              <a:t> на </a:t>
            </a:r>
            <a:r>
              <a:rPr lang="ru-RU" dirty="0" err="1" smtClean="0">
                <a:solidFill>
                  <a:srgbClr val="00B050"/>
                </a:solidFill>
              </a:rPr>
              <a:t>прожиття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грою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  <a:hlinkClick r:id="rId9" tooltip="Скрипка"/>
              </a:rPr>
              <a:t>скрипці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1\Desktop\1411953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429124" y="2000240"/>
            <a:ext cx="3857652" cy="39290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Відомий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кобзар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Остап </a:t>
            </a:r>
            <a:r>
              <a:rPr lang="ru-RU" dirty="0" err="1" smtClean="0">
                <a:solidFill>
                  <a:srgbClr val="FF0000"/>
                </a:solidFill>
              </a:rPr>
              <a:t>Вересай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був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блискучим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імпровізатором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Його</a:t>
            </a:r>
            <a:r>
              <a:rPr lang="ru-RU" dirty="0" smtClean="0">
                <a:solidFill>
                  <a:srgbClr val="FF0000"/>
                </a:solidFill>
              </a:rPr>
              <a:t> репертуар, </a:t>
            </a:r>
            <a:r>
              <a:rPr lang="ru-RU" dirty="0" err="1" smtClean="0">
                <a:solidFill>
                  <a:srgbClr val="FF0000"/>
                </a:solidFill>
              </a:rPr>
              <a:t>порівняно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 репертуаром </a:t>
            </a:r>
            <a:r>
              <a:rPr lang="ru-RU" dirty="0" err="1" smtClean="0">
                <a:solidFill>
                  <a:srgbClr val="FF0000"/>
                </a:solidFill>
              </a:rPr>
              <a:t>інших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кобзарів</a:t>
            </a:r>
            <a:r>
              <a:rPr lang="ru-RU" dirty="0" smtClean="0">
                <a:solidFill>
                  <a:srgbClr val="FF0000"/>
                </a:solidFill>
              </a:rPr>
              <a:t>, невеликий: </a:t>
            </a:r>
            <a:r>
              <a:rPr lang="ru-RU" dirty="0" err="1" smtClean="0">
                <a:solidFill>
                  <a:srgbClr val="FF0000"/>
                </a:solidFill>
              </a:rPr>
              <a:t>шість</a:t>
            </a:r>
            <a:r>
              <a:rPr lang="ru-RU" dirty="0" smtClean="0">
                <a:solidFill>
                  <a:srgbClr val="FF0000"/>
                </a:solidFill>
              </a:rPr>
              <a:t> дум: «Як три </a:t>
            </a:r>
            <a:r>
              <a:rPr lang="ru-RU" dirty="0" err="1" smtClean="0">
                <a:solidFill>
                  <a:srgbClr val="FF0000"/>
                </a:solidFill>
              </a:rPr>
              <a:t>брати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 Азова </a:t>
            </a:r>
            <a:r>
              <a:rPr lang="ru-RU" dirty="0" err="1" smtClean="0">
                <a:solidFill>
                  <a:srgbClr val="FF0000"/>
                </a:solidFill>
              </a:rPr>
              <a:t>втікали</a:t>
            </a:r>
            <a:r>
              <a:rPr lang="ru-RU" dirty="0" smtClean="0">
                <a:solidFill>
                  <a:srgbClr val="FF0000"/>
                </a:solidFill>
              </a:rPr>
              <a:t>», «Отчим», «</a:t>
            </a:r>
            <a:r>
              <a:rPr lang="ru-RU" dirty="0" err="1" smtClean="0">
                <a:solidFill>
                  <a:srgbClr val="FF0000"/>
                </a:solidFill>
              </a:rPr>
              <a:t>Невольницька</a:t>
            </a:r>
            <a:r>
              <a:rPr lang="ru-RU" dirty="0" smtClean="0">
                <a:solidFill>
                  <a:srgbClr val="FF0000"/>
                </a:solidFill>
              </a:rPr>
              <a:t>», «Про бурю на Чорному </a:t>
            </a:r>
            <a:r>
              <a:rPr lang="ru-RU" dirty="0" err="1" smtClean="0">
                <a:solidFill>
                  <a:srgbClr val="FF0000"/>
                </a:solidFill>
              </a:rPr>
              <a:t>морі</a:t>
            </a:r>
            <a:r>
              <a:rPr lang="ru-RU" dirty="0" smtClean="0">
                <a:solidFill>
                  <a:srgbClr val="FF0000"/>
                </a:solidFill>
              </a:rPr>
              <a:t>», «Про вдову </a:t>
            </a:r>
            <a:r>
              <a:rPr lang="ru-RU" dirty="0" err="1" smtClean="0">
                <a:solidFill>
                  <a:srgbClr val="FF0000"/>
                </a:solidFill>
              </a:rPr>
              <a:t>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трьох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синів</a:t>
            </a:r>
            <a:r>
              <a:rPr lang="ru-RU" dirty="0" smtClean="0">
                <a:solidFill>
                  <a:srgbClr val="FF0000"/>
                </a:solidFill>
              </a:rPr>
              <a:t>», «Дума про </a:t>
            </a:r>
            <a:r>
              <a:rPr lang="ru-RU" dirty="0" err="1" smtClean="0">
                <a:solidFill>
                  <a:srgbClr val="FF0000"/>
                </a:solidFill>
              </a:rPr>
              <a:t>Хведора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Безрідного</a:t>
            </a:r>
            <a:r>
              <a:rPr lang="ru-RU" dirty="0" smtClean="0">
                <a:solidFill>
                  <a:srgbClr val="FF0000"/>
                </a:solidFill>
              </a:rPr>
              <a:t>»;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1\Desktop\Veresai-obkl_web-218x3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928802"/>
            <a:ext cx="3143272" cy="37917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sokyryntzi_27_03_10_0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987800" y="1861344"/>
            <a:ext cx="4286250" cy="3710796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1571612"/>
            <a:ext cx="2743200" cy="457200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У </a:t>
            </a:r>
            <a:r>
              <a:rPr lang="ru-RU" sz="2000" dirty="0" err="1" smtClean="0">
                <a:solidFill>
                  <a:srgbClr val="FFFF00"/>
                </a:solidFill>
              </a:rPr>
              <a:t>чотирирічному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віці</a:t>
            </a:r>
            <a:r>
              <a:rPr lang="ru-RU" sz="2000" dirty="0" smtClean="0">
                <a:solidFill>
                  <a:srgbClr val="FFFF00"/>
                </a:solidFill>
              </a:rPr>
              <a:t> Остап </a:t>
            </a:r>
            <a:r>
              <a:rPr lang="ru-RU" sz="2000" dirty="0" err="1" smtClean="0">
                <a:solidFill>
                  <a:srgbClr val="FFFF00"/>
                </a:solidFill>
              </a:rPr>
              <a:t>втратив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hlinkClick r:id="rId4" tooltip="Зір"/>
              </a:rPr>
              <a:t>зір</a:t>
            </a:r>
            <a:r>
              <a:rPr lang="ru-RU" sz="2000" dirty="0" smtClean="0">
                <a:solidFill>
                  <a:srgbClr val="FFFF00"/>
                </a:solidFill>
              </a:rPr>
              <a:t>. </a:t>
            </a:r>
            <a:r>
              <a:rPr lang="ru-RU" sz="2000" dirty="0" err="1" smtClean="0">
                <a:solidFill>
                  <a:srgbClr val="FFFF00"/>
                </a:solidFill>
              </a:rPr>
              <a:t>Змалку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захопився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hlinkClick r:id="rId5" tooltip="Музика"/>
              </a:rPr>
              <a:t>музикою</a:t>
            </a:r>
            <a:r>
              <a:rPr lang="ru-RU" sz="2000" dirty="0" smtClean="0">
                <a:solidFill>
                  <a:srgbClr val="FFFF00"/>
                </a:solidFill>
              </a:rPr>
              <a:t> та </a:t>
            </a:r>
            <a:r>
              <a:rPr lang="ru-RU" sz="2000" dirty="0" err="1" smtClean="0">
                <a:solidFill>
                  <a:srgbClr val="FFFF00"/>
                </a:solidFill>
              </a:rPr>
              <a:t>співом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під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впливом</a:t>
            </a:r>
            <a:r>
              <a:rPr lang="ru-RU" sz="2000" dirty="0" smtClean="0">
                <a:solidFill>
                  <a:srgbClr val="FFFF00"/>
                </a:solidFill>
              </a:rPr>
              <a:t> батька та </a:t>
            </a:r>
            <a:r>
              <a:rPr lang="ru-RU" sz="2000" dirty="0" err="1" smtClean="0">
                <a:solidFill>
                  <a:srgbClr val="FFFF00"/>
                </a:solidFill>
              </a:rPr>
              <a:t>кобзарів</a:t>
            </a:r>
            <a:r>
              <a:rPr lang="ru-RU" sz="2000" dirty="0" smtClean="0">
                <a:solidFill>
                  <a:srgbClr val="FFFF00"/>
                </a:solidFill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</a:rPr>
              <a:t>що</a:t>
            </a:r>
            <a:r>
              <a:rPr lang="ru-RU" sz="2000" dirty="0" smtClean="0">
                <a:solidFill>
                  <a:srgbClr val="FFFF00"/>
                </a:solidFill>
              </a:rPr>
              <a:t> часто </a:t>
            </a:r>
            <a:r>
              <a:rPr lang="ru-RU" sz="2000" dirty="0" err="1" smtClean="0">
                <a:solidFill>
                  <a:srgbClr val="FFFF00"/>
                </a:solidFill>
              </a:rPr>
              <a:t>зупинялися</a:t>
            </a:r>
            <a:r>
              <a:rPr lang="ru-RU" sz="2000" dirty="0" smtClean="0">
                <a:solidFill>
                  <a:srgbClr val="FFFF00"/>
                </a:solidFill>
              </a:rPr>
              <a:t> в </a:t>
            </a:r>
            <a:r>
              <a:rPr lang="ru-RU" sz="2000" dirty="0" err="1" smtClean="0">
                <a:solidFill>
                  <a:srgbClr val="FFFF00"/>
                </a:solidFill>
              </a:rPr>
              <a:t>їхній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домівці</a:t>
            </a:r>
            <a:r>
              <a:rPr lang="ru-RU" sz="2000" dirty="0" smtClean="0">
                <a:solidFill>
                  <a:srgbClr val="FFFF00"/>
                </a:solidFill>
              </a:rPr>
              <a:t>. Хлопчиком </a:t>
            </a:r>
            <a:r>
              <a:rPr lang="ru-RU" sz="2000" dirty="0" err="1" smtClean="0">
                <a:solidFill>
                  <a:srgbClr val="FFFF00"/>
                </a:solidFill>
              </a:rPr>
              <a:t>переймав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мистецтво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співу</a:t>
            </a:r>
            <a:r>
              <a:rPr lang="ru-RU" sz="2000" dirty="0" smtClean="0">
                <a:solidFill>
                  <a:srgbClr val="FFFF00"/>
                </a:solidFill>
              </a:rPr>
              <a:t> та </a:t>
            </a:r>
            <a:r>
              <a:rPr lang="ru-RU" sz="2000" dirty="0" err="1" smtClean="0">
                <a:solidFill>
                  <a:srgbClr val="FFFF00"/>
                </a:solidFill>
              </a:rPr>
              <a:t>гри</a:t>
            </a:r>
            <a:r>
              <a:rPr lang="ru-RU" sz="2000" dirty="0" smtClean="0">
                <a:solidFill>
                  <a:srgbClr val="FFFF00"/>
                </a:solidFill>
              </a:rPr>
              <a:t> на </a:t>
            </a:r>
            <a:r>
              <a:rPr lang="ru-RU" sz="2000" dirty="0" err="1" smtClean="0">
                <a:solidFill>
                  <a:srgbClr val="FFFF00"/>
                </a:solidFill>
                <a:hlinkClick r:id="rId6" tooltip="Кобза"/>
              </a:rPr>
              <a:t>бандурі</a:t>
            </a:r>
            <a:r>
              <a:rPr lang="ru-RU" sz="2000" dirty="0" smtClean="0">
                <a:solidFill>
                  <a:srgbClr val="FFFF00"/>
                </a:solidFill>
              </a:rPr>
              <a:t> у кобзаря </a:t>
            </a:r>
            <a:r>
              <a:rPr lang="ru-RU" sz="2000" dirty="0" err="1" smtClean="0">
                <a:solidFill>
                  <a:srgbClr val="FFFF00"/>
                </a:solidFill>
                <a:hlinkClick r:id="rId7" tooltip="Андріяшівський Євхим"/>
              </a:rPr>
              <a:t>Юхима</a:t>
            </a:r>
            <a:r>
              <a:rPr lang="ru-RU" sz="2000" dirty="0" smtClean="0">
                <a:solidFill>
                  <a:srgbClr val="FFFF00"/>
                </a:solidFill>
                <a:hlinkClick r:id="rId7" tooltip="Андріяшівський Євхим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hlinkClick r:id="rId7" tooltip="Андріяшівський Євхим"/>
              </a:rPr>
              <a:t>Андріяшівського</a:t>
            </a:r>
            <a:r>
              <a:rPr lang="ru-RU" sz="2000" dirty="0" smtClean="0">
                <a:solidFill>
                  <a:srgbClr val="FFFF00"/>
                </a:solidFill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</a:rPr>
              <a:t>з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яким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познайомився</a:t>
            </a:r>
            <a:r>
              <a:rPr lang="ru-RU" sz="2000" dirty="0" smtClean="0">
                <a:solidFill>
                  <a:srgbClr val="FFFF00"/>
                </a:solidFill>
              </a:rPr>
              <a:t> на ярмарку в </a:t>
            </a:r>
            <a:r>
              <a:rPr lang="ru-RU" sz="2000" dirty="0" smtClean="0">
                <a:solidFill>
                  <a:srgbClr val="FFFF00"/>
                </a:solidFill>
                <a:hlinkClick r:id="rId8" tooltip="Ромни"/>
              </a:rPr>
              <a:t>Ромнах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і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був</a:t>
            </a:r>
            <a:r>
              <a:rPr lang="ru-RU" sz="2000" dirty="0" smtClean="0">
                <a:solidFill>
                  <a:srgbClr val="FFFF00"/>
                </a:solidFill>
              </a:rPr>
              <a:t> у </a:t>
            </a:r>
            <a:r>
              <a:rPr lang="ru-RU" sz="2000" dirty="0" err="1" smtClean="0">
                <a:solidFill>
                  <a:srgbClr val="FFFF00"/>
                </a:solidFill>
              </a:rPr>
              <a:t>нього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поводирем</a:t>
            </a:r>
            <a:r>
              <a:rPr lang="ru-RU" sz="2000" dirty="0" smtClean="0">
                <a:solidFill>
                  <a:srgbClr val="FFFF00"/>
                </a:solidFill>
              </a:rPr>
              <a:t>.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00FF"/>
                </a:solidFill>
              </a:rPr>
              <a:t>Понад</a:t>
            </a:r>
            <a:r>
              <a:rPr lang="ru-RU" dirty="0" smtClean="0">
                <a:solidFill>
                  <a:srgbClr val="0000FF"/>
                </a:solidFill>
              </a:rPr>
              <a:t> сорок </a:t>
            </a:r>
            <a:r>
              <a:rPr lang="ru-RU" dirty="0" err="1" smtClean="0">
                <a:solidFill>
                  <a:srgbClr val="0000FF"/>
                </a:solidFill>
              </a:rPr>
              <a:t>років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мандрував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містами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селами </a:t>
            </a:r>
            <a:r>
              <a:rPr lang="ru-RU" dirty="0" err="1" smtClean="0">
                <a:solidFill>
                  <a:srgbClr val="0000FF"/>
                </a:solidFill>
              </a:rPr>
              <a:t>України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Його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помітив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  <a:hlinkClick r:id="rId2" tooltip="Художник"/>
              </a:rPr>
              <a:t>художник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  <a:hlinkClick r:id="rId3" tooltip="Жемчужников Лев"/>
              </a:rPr>
              <a:t>Лев Жемчужников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який</a:t>
            </a:r>
            <a:r>
              <a:rPr lang="ru-RU" dirty="0" smtClean="0">
                <a:solidFill>
                  <a:srgbClr val="0000FF"/>
                </a:solidFill>
              </a:rPr>
              <a:t> записав </a:t>
            </a:r>
            <a:r>
              <a:rPr lang="ru-RU" dirty="0" err="1" smtClean="0">
                <a:solidFill>
                  <a:srgbClr val="0000FF"/>
                </a:solidFill>
              </a:rPr>
              <a:t>від</a:t>
            </a:r>
            <a:r>
              <a:rPr lang="ru-RU" dirty="0" smtClean="0">
                <a:solidFill>
                  <a:srgbClr val="0000FF"/>
                </a:solidFill>
              </a:rPr>
              <a:t> Остапа </a:t>
            </a:r>
            <a:r>
              <a:rPr lang="ru-RU" dirty="0" err="1" smtClean="0">
                <a:solidFill>
                  <a:srgbClr val="0000FF"/>
                </a:solidFill>
              </a:rPr>
              <a:t>Вересая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кілька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пісень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намалював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його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  <a:hlinkClick r:id="rId4" tooltip="Портрет"/>
              </a:rPr>
              <a:t>портрет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познайомив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  <a:hlinkClick r:id="rId5" tooltip="Куліш Пантелеймон"/>
              </a:rPr>
              <a:t>Пантелеймоном</a:t>
            </a:r>
            <a:r>
              <a:rPr lang="ru-RU" dirty="0" smtClean="0">
                <a:solidFill>
                  <a:srgbClr val="0000FF"/>
                </a:solidFill>
                <a:hlinkClick r:id="rId5" tooltip="Куліш Пантелеймон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hlinkClick r:id="rId5" tooltip="Куліш Пантелеймон"/>
              </a:rPr>
              <a:t>Кулішем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який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також</a:t>
            </a:r>
            <a:r>
              <a:rPr lang="ru-RU" dirty="0" smtClean="0">
                <a:solidFill>
                  <a:srgbClr val="0000FF"/>
                </a:solidFill>
              </a:rPr>
              <a:t> записав </a:t>
            </a:r>
            <a:r>
              <a:rPr lang="ru-RU" dirty="0" err="1" smtClean="0">
                <a:solidFill>
                  <a:srgbClr val="0000FF"/>
                </a:solidFill>
              </a:rPr>
              <a:t>від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нього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кілька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пісень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Виконуючи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думи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зокрема</a:t>
            </a:r>
            <a:r>
              <a:rPr lang="ru-RU" dirty="0" smtClean="0">
                <a:solidFill>
                  <a:srgbClr val="C00000"/>
                </a:solidFill>
              </a:rPr>
              <a:t> особливо </a:t>
            </a:r>
            <a:r>
              <a:rPr lang="ru-RU" dirty="0" err="1" smtClean="0">
                <a:solidFill>
                  <a:srgbClr val="C00000"/>
                </a:solidFill>
              </a:rPr>
              <a:t>популярні</a:t>
            </a:r>
            <a:r>
              <a:rPr lang="ru-RU" dirty="0" smtClean="0">
                <a:solidFill>
                  <a:srgbClr val="C00000"/>
                </a:solidFill>
              </a:rPr>
              <a:t> «Про </a:t>
            </a:r>
            <a:r>
              <a:rPr lang="ru-RU" dirty="0" err="1" smtClean="0">
                <a:solidFill>
                  <a:srgbClr val="C00000"/>
                </a:solidFill>
              </a:rPr>
              <a:t>Хведора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Безрідного</a:t>
            </a:r>
            <a:r>
              <a:rPr lang="ru-RU" dirty="0" smtClean="0">
                <a:solidFill>
                  <a:srgbClr val="C00000"/>
                </a:solidFill>
              </a:rPr>
              <a:t>» </a:t>
            </a:r>
            <a:r>
              <a:rPr lang="ru-RU" dirty="0" err="1" smtClean="0">
                <a:solidFill>
                  <a:srgbClr val="C00000"/>
                </a:solidFill>
              </a:rPr>
              <a:t>чи</a:t>
            </a:r>
            <a:r>
              <a:rPr lang="ru-RU" dirty="0" smtClean="0">
                <a:solidFill>
                  <a:srgbClr val="C00000"/>
                </a:solidFill>
              </a:rPr>
              <a:t> «Як три </a:t>
            </a:r>
            <a:r>
              <a:rPr lang="ru-RU" dirty="0" err="1" smtClean="0">
                <a:solidFill>
                  <a:srgbClr val="C00000"/>
                </a:solidFill>
              </a:rPr>
              <a:t>брати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з</a:t>
            </a:r>
            <a:r>
              <a:rPr lang="ru-RU" dirty="0" smtClean="0">
                <a:solidFill>
                  <a:srgbClr val="C00000"/>
                </a:solidFill>
              </a:rPr>
              <a:t> Азова </a:t>
            </a:r>
            <a:r>
              <a:rPr lang="ru-RU" dirty="0" err="1" smtClean="0">
                <a:solidFill>
                  <a:srgbClr val="C00000"/>
                </a:solidFill>
              </a:rPr>
              <a:t>втікали</a:t>
            </a:r>
            <a:r>
              <a:rPr lang="ru-RU" dirty="0" smtClean="0">
                <a:solidFill>
                  <a:srgbClr val="C00000"/>
                </a:solidFill>
              </a:rPr>
              <a:t>», Остап </a:t>
            </a:r>
            <a:r>
              <a:rPr lang="ru-RU" dirty="0" err="1" smtClean="0">
                <a:solidFill>
                  <a:srgbClr val="C00000"/>
                </a:solidFill>
              </a:rPr>
              <a:t>Вересай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вмів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надати</a:t>
            </a:r>
            <a:r>
              <a:rPr lang="ru-RU" dirty="0" smtClean="0">
                <a:solidFill>
                  <a:srgbClr val="C00000"/>
                </a:solidFill>
              </a:rPr>
              <a:t> простому </a:t>
            </a:r>
            <a:r>
              <a:rPr lang="ru-RU" dirty="0" err="1" smtClean="0">
                <a:solidFill>
                  <a:srgbClr val="C00000"/>
                </a:solidFill>
              </a:rPr>
              <a:t>сюжетові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глибокого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змісту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сили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експресії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dirty="0" err="1" smtClean="0">
                <a:solidFill>
                  <a:srgbClr val="C00000"/>
                </a:solidFill>
              </a:rPr>
              <a:t>Передаючи</a:t>
            </a:r>
            <a:r>
              <a:rPr lang="ru-RU" dirty="0" smtClean="0">
                <a:solidFill>
                  <a:srgbClr val="C00000"/>
                </a:solidFill>
              </a:rPr>
              <a:t> стан </a:t>
            </a:r>
            <a:r>
              <a:rPr lang="ru-RU" dirty="0" err="1" smtClean="0">
                <a:solidFill>
                  <a:srgbClr val="C00000"/>
                </a:solidFill>
              </a:rPr>
              <a:t>великої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скорботи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викликаної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втратою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козаками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свого</a:t>
            </a:r>
            <a:r>
              <a:rPr lang="ru-RU" dirty="0" smtClean="0">
                <a:solidFill>
                  <a:srgbClr val="C00000"/>
                </a:solidFill>
              </a:rPr>
              <a:t> побратима, </a:t>
            </a:r>
            <a:r>
              <a:rPr lang="ru-RU" dirty="0" err="1" smtClean="0">
                <a:solidFill>
                  <a:srgbClr val="C00000"/>
                </a:solidFill>
              </a:rPr>
              <a:t>спів</a:t>
            </a:r>
            <a:r>
              <a:rPr lang="ru-RU" dirty="0" smtClean="0">
                <a:solidFill>
                  <a:srgbClr val="C00000"/>
                </a:solidFill>
              </a:rPr>
              <a:t> кобзаря переходив у </a:t>
            </a:r>
            <a:r>
              <a:rPr lang="ru-RU" dirty="0" err="1" smtClean="0">
                <a:solidFill>
                  <a:srgbClr val="C00000"/>
                </a:solidFill>
              </a:rPr>
              <a:t>трагічний</a:t>
            </a:r>
            <a:r>
              <a:rPr lang="ru-RU" dirty="0" smtClean="0">
                <a:solidFill>
                  <a:srgbClr val="C00000"/>
                </a:solidFill>
              </a:rPr>
              <a:t> крик, </a:t>
            </a:r>
            <a:r>
              <a:rPr lang="ru-RU" dirty="0" err="1" smtClean="0">
                <a:solidFill>
                  <a:srgbClr val="C00000"/>
                </a:solidFill>
              </a:rPr>
              <a:t>зойк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стогін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1\Desktop\Струни._Антольоґія_української_поезії._Т._1._Остап_Вересай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bright="-30000"/>
          </a:blip>
          <a:srcRect/>
          <a:stretch>
            <a:fillRect/>
          </a:stretch>
        </p:blipFill>
        <p:spPr>
          <a:xfrm>
            <a:off x="4957207" y="1643050"/>
            <a:ext cx="3467061" cy="45005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uk-UA" dirty="0" smtClean="0"/>
              <a:t>Останні роки життя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C000"/>
                </a:solidFill>
              </a:rPr>
              <a:t>Остап </a:t>
            </a:r>
            <a:r>
              <a:rPr lang="ru-RU" dirty="0" err="1" smtClean="0">
                <a:solidFill>
                  <a:srgbClr val="FFC000"/>
                </a:solidFill>
              </a:rPr>
              <a:t>Вересай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продовжував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виконувати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пісні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хоч</a:t>
            </a:r>
            <a:r>
              <a:rPr lang="ru-RU" dirty="0" smtClean="0">
                <a:solidFill>
                  <a:srgbClr val="FFC000"/>
                </a:solidFill>
              </a:rPr>
              <a:t> уже </a:t>
            </a:r>
            <a:r>
              <a:rPr lang="ru-RU" dirty="0" err="1" smtClean="0">
                <a:solidFill>
                  <a:srgbClr val="FFC000"/>
                </a:solidFill>
              </a:rPr>
              <a:t>майже</a:t>
            </a:r>
            <a:r>
              <a:rPr lang="ru-RU" dirty="0" smtClean="0">
                <a:solidFill>
                  <a:srgbClr val="FFC000"/>
                </a:solidFill>
              </a:rPr>
              <a:t> не </a:t>
            </a:r>
            <a:r>
              <a:rPr lang="ru-RU" dirty="0" err="1" smtClean="0">
                <a:solidFill>
                  <a:srgbClr val="FFC000"/>
                </a:solidFill>
              </a:rPr>
              <a:t>виїжджав</a:t>
            </a:r>
            <a:r>
              <a:rPr lang="ru-RU" dirty="0" smtClean="0">
                <a:solidFill>
                  <a:srgbClr val="FFC000"/>
                </a:solidFill>
              </a:rPr>
              <a:t> у </a:t>
            </a:r>
            <a:r>
              <a:rPr lang="ru-RU" dirty="0" err="1" smtClean="0">
                <a:solidFill>
                  <a:srgbClr val="FFC000"/>
                </a:solidFill>
              </a:rPr>
              <a:t>великі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міста</a:t>
            </a:r>
            <a:r>
              <a:rPr lang="ru-RU" dirty="0" smtClean="0">
                <a:solidFill>
                  <a:srgbClr val="FFC000"/>
                </a:solidFill>
              </a:rPr>
              <a:t>, а </a:t>
            </a:r>
            <a:r>
              <a:rPr lang="ru-RU" dirty="0" err="1" smtClean="0">
                <a:solidFill>
                  <a:srgbClr val="FFC000"/>
                </a:solidFill>
              </a:rPr>
              <a:t>мандрував</a:t>
            </a:r>
            <a:r>
              <a:rPr lang="ru-RU" dirty="0" smtClean="0">
                <a:solidFill>
                  <a:srgbClr val="FFC000"/>
                </a:solidFill>
              </a:rPr>
              <a:t> селами </a:t>
            </a:r>
            <a:r>
              <a:rPr lang="ru-RU" dirty="0" err="1" smtClean="0">
                <a:solidFill>
                  <a:srgbClr val="FFC000"/>
                </a:solidFill>
              </a:rPr>
              <a:t>Чернігівщини.Вересай</a:t>
            </a:r>
            <a:r>
              <a:rPr lang="ru-RU" dirty="0" smtClean="0">
                <a:solidFill>
                  <a:srgbClr val="FFC000"/>
                </a:solidFill>
              </a:rPr>
              <a:t> жив у </a:t>
            </a:r>
            <a:r>
              <a:rPr lang="ru-RU" dirty="0" err="1" smtClean="0">
                <a:solidFill>
                  <a:srgbClr val="FFC000"/>
                </a:solidFill>
              </a:rPr>
              <a:t>Сокиринцях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</a:t>
            </a:r>
            <a:r>
              <a:rPr lang="ru-RU" dirty="0" smtClean="0">
                <a:solidFill>
                  <a:srgbClr val="FFC000"/>
                </a:solidFill>
              </a:rPr>
              <a:t> там </a:t>
            </a:r>
            <a:r>
              <a:rPr lang="ru-RU" dirty="0" err="1" smtClean="0">
                <a:solidFill>
                  <a:srgbClr val="FFC000"/>
                </a:solidFill>
              </a:rPr>
              <a:t>його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поховали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img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853" y="0"/>
            <a:ext cx="9163706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246</Words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Презентація  на тему: Остап Вересай</vt:lpstr>
      <vt:lpstr>Життя Остапа</vt:lpstr>
      <vt:lpstr>Слайд 3</vt:lpstr>
      <vt:lpstr>Слайд 4</vt:lpstr>
      <vt:lpstr>Слайд 5</vt:lpstr>
      <vt:lpstr>Слайд 6</vt:lpstr>
      <vt:lpstr>Останні роки життя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Остап Вересай</dc:title>
  <dc:creator>1</dc:creator>
  <cp:lastModifiedBy>1</cp:lastModifiedBy>
  <cp:revision>4</cp:revision>
  <dcterms:created xsi:type="dcterms:W3CDTF">2016-09-27T13:54:53Z</dcterms:created>
  <dcterms:modified xsi:type="dcterms:W3CDTF">2016-09-27T14:32:01Z</dcterms:modified>
</cp:coreProperties>
</file>