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428891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Презентація на тему :</a:t>
            </a:r>
            <a:br>
              <a:rPr lang="uk-UA" dirty="0" smtClean="0"/>
            </a:br>
            <a:r>
              <a:rPr lang="uk-UA" dirty="0" smtClean="0"/>
              <a:t>Озон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4857760"/>
            <a:ext cx="2714644" cy="1643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000" dirty="0" smtClean="0"/>
              <a:t> Підготував</a:t>
            </a:r>
          </a:p>
          <a:p>
            <a:r>
              <a:rPr lang="uk-UA" sz="2000" dirty="0" smtClean="0"/>
              <a:t>учень 7-А класу </a:t>
            </a:r>
          </a:p>
          <a:p>
            <a:r>
              <a:rPr lang="uk-UA" sz="2000" dirty="0" smtClean="0"/>
              <a:t> </a:t>
            </a:r>
            <a:r>
              <a:rPr lang="uk-UA" sz="2000" dirty="0" err="1" smtClean="0"/>
              <a:t>Шкадар</a:t>
            </a:r>
            <a:r>
              <a:rPr lang="uk-UA" sz="2000" dirty="0" smtClean="0"/>
              <a:t> Володимир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800" dirty="0" smtClean="0"/>
              <a:t>Озон та його роль у природі. Хімічні та біологічні особливості.</a:t>
            </a:r>
            <a:endParaRPr lang="ru-RU" sz="2800" dirty="0"/>
          </a:p>
        </p:txBody>
      </p:sp>
      <p:pic>
        <p:nvPicPr>
          <p:cNvPr id="1026" name="Picture 2" descr="C:\Users\1\Desktop\окнае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5629" y="1600200"/>
            <a:ext cx="6132741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Фізичні властивості</a:t>
            </a:r>
            <a:endParaRPr lang="ru-RU" dirty="0"/>
          </a:p>
        </p:txBody>
      </p:sp>
      <p:pic>
        <p:nvPicPr>
          <p:cNvPr id="3074" name="Picture 2" descr="C:\Users\1\Desktop\3885-original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71537" y="285728"/>
            <a:ext cx="7689585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err="1" smtClean="0"/>
              <a:t>Озон-</a:t>
            </a:r>
            <a:r>
              <a:rPr lang="uk-UA" dirty="0" smtClean="0"/>
              <a:t> газ що володіє синім кольором який можна помітити якщо дивитися через значний шар до 1 метра завтовшки озонованого кисню. По здатності звертатися в рідкий стан озон близький до вуглекислоті. Але так як він завжди змішаний із значним об</a:t>
            </a:r>
            <a:r>
              <a:rPr lang="en-US" dirty="0" smtClean="0"/>
              <a:t>*</a:t>
            </a:r>
            <a:r>
              <a:rPr lang="uk-UA" dirty="0" err="1" smtClean="0"/>
              <a:t>ємом</a:t>
            </a:r>
            <a:r>
              <a:rPr lang="uk-UA" dirty="0" smtClean="0"/>
              <a:t> кисню то зріджування його досить важко.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uk-UA" dirty="0" smtClean="0"/>
              <a:t>Хімічні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Хімічні властивості озону визначаються його великою здатністю до окислення. Він швидко діє на більшу частину металів</a:t>
            </a:r>
            <a:r>
              <a:rPr lang="en-US" sz="2400" dirty="0" smtClean="0"/>
              <a:t>;</a:t>
            </a:r>
            <a:r>
              <a:rPr lang="uk-UA" sz="2400" dirty="0" smtClean="0"/>
              <a:t>дуже чутлива реакція на ртуть один пухирець озонового кисню що містить 2% за об*</a:t>
            </a:r>
            <a:r>
              <a:rPr lang="uk-UA" sz="2400" dirty="0" err="1" smtClean="0"/>
              <a:t>ємом</a:t>
            </a:r>
            <a:r>
              <a:rPr lang="uk-UA" sz="2400" dirty="0" smtClean="0"/>
              <a:t> озону змінює її фізичні властивості.</a:t>
            </a:r>
          </a:p>
          <a:p>
            <a:endParaRPr lang="ru-RU" sz="2400" dirty="0"/>
          </a:p>
        </p:txBody>
      </p:sp>
      <p:pic>
        <p:nvPicPr>
          <p:cNvPr id="2050" name="Picture 2" descr="C:\Users\1\Desktop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2500" y="1857364"/>
            <a:ext cx="3810000" cy="386636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 smtClean="0"/>
              <a:t>Отримання озону</a:t>
            </a:r>
            <a:endParaRPr lang="ru-RU" sz="3200" dirty="0"/>
          </a:p>
        </p:txBody>
      </p:sp>
      <p:pic>
        <p:nvPicPr>
          <p:cNvPr id="1026" name="Picture 2" descr="C:\Users\1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40719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 smtClean="0"/>
              <a:t>Озон утворюється у багатьох процесах,що супроводжуються виділенням атомарного кисню,наприклад при розкладанні перекисів, окисленні фосфору.</a:t>
            </a:r>
          </a:p>
          <a:p>
            <a:r>
              <a:rPr lang="uk-UA" sz="2400" dirty="0" smtClean="0"/>
              <a:t>У промисловості його отримують з повітря або кисню в озонаторах  дією електричного розряду. Зріджується О3 легше, ніж, О2, і тому їх нескладно розділити.</a:t>
            </a:r>
            <a:endParaRPr lang="ru-RU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uk-UA" sz="3200" dirty="0" smtClean="0"/>
              <a:t>Застосування озону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Застосування озону зумовлене його властивостями:</a:t>
            </a:r>
          </a:p>
          <a:p>
            <a:r>
              <a:rPr lang="uk-UA" dirty="0" smtClean="0"/>
              <a:t>Для стерилізації виробів медичного призначення при отриманні багатьох речовин у лабораторній та промисловій практиці.</a:t>
            </a:r>
          </a:p>
          <a:p>
            <a:r>
              <a:rPr lang="uk-UA" dirty="0" smtClean="0"/>
              <a:t>Для відбілювання паперу</a:t>
            </a:r>
          </a:p>
          <a:p>
            <a:r>
              <a:rPr lang="uk-UA" dirty="0" smtClean="0"/>
              <a:t>Для очищення масел</a:t>
            </a:r>
          </a:p>
          <a:p>
            <a:r>
              <a:rPr lang="uk-UA" dirty="0" smtClean="0"/>
              <a:t>сильного </a:t>
            </a:r>
            <a:r>
              <a:rPr lang="uk-UA" dirty="0" err="1" smtClean="0"/>
              <a:t>дезинфікуючого</a:t>
            </a:r>
            <a:r>
              <a:rPr lang="uk-UA" dirty="0" smtClean="0"/>
              <a:t> засобу:</a:t>
            </a:r>
          </a:p>
          <a:p>
            <a:r>
              <a:rPr lang="uk-UA" dirty="0" smtClean="0"/>
              <a:t>Для очищенні води і повітря від мікроорганізмів(озонування)</a:t>
            </a:r>
          </a:p>
          <a:p>
            <a:r>
              <a:rPr lang="uk-UA" dirty="0" smtClean="0"/>
              <a:t>Для дезінфекції приміщень та одягу.</a:t>
            </a:r>
            <a:endParaRPr lang="ru-RU" dirty="0"/>
          </a:p>
        </p:txBody>
      </p:sp>
      <p:pic>
        <p:nvPicPr>
          <p:cNvPr id="3074" name="Picture 2" descr="C:\Users\1\Desktop\img1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285992"/>
            <a:ext cx="4643469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1\Desktop\-1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210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на тему : Озон</vt:lpstr>
      <vt:lpstr>Озон та його роль у природі. Хімічні та біологічні особливості.</vt:lpstr>
      <vt:lpstr>Фізичні властивості</vt:lpstr>
      <vt:lpstr>Слайд 4</vt:lpstr>
      <vt:lpstr>Хімічні властивості</vt:lpstr>
      <vt:lpstr>Отримання озону</vt:lpstr>
      <vt:lpstr>Слайд 7</vt:lpstr>
      <vt:lpstr>Застосування озону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озон</dc:title>
  <dc:creator>1</dc:creator>
  <cp:lastModifiedBy>1</cp:lastModifiedBy>
  <cp:revision>15</cp:revision>
  <dcterms:created xsi:type="dcterms:W3CDTF">2016-01-15T17:54:31Z</dcterms:created>
  <dcterms:modified xsi:type="dcterms:W3CDTF">2016-01-20T14:32:34Z</dcterms:modified>
</cp:coreProperties>
</file>