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052B3-C50D-4B13-ACFD-FBCF83B2130A}" type="datetimeFigureOut">
              <a:rPr lang="uk-UA" smtClean="0"/>
              <a:t>06.09.2015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90F36-79A9-4233-BB15-7EB9B8EDAE4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5071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90F36-79A9-4233-BB15-7EB9B8EDAE4F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7597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827821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Лекція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uk-UA" sz="2800" b="1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Фінансовий контроль.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– 4 год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Питання: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1. Сутність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і види фінансового контролю.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2. Форми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та методи фінансового контролю.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3. Державний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та аудиторський фінансовий контроль в Україні (опрацювати самостійно згідно Податкового кодексу).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79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76672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	Незалежний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фінансовий контроль здійснюється незалежними контролюючими органами — аудиторськими фірмами. Цей контроль теж спрямований на перевірку законності фінансової діяльності і доцільності здійснення окремих фінансових операцій. Однак висновки за результатами контролю мають рекомендаційний характер. Вони визначають відповідність чи невідповідність фінансової діяльності чинному законодавству, реальність та повноту її відображення у фінансовому обліку та звітності.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81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	Суспільний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фінансовий контроль — це контроль з боку суспільства за фінансовою діяльністю держави. Він не має, як правило, організованих форм (певною мірою функції цього контролю виконує Рахункова палата) і здійснюється за рахунок відкритості, гласності й прозорості фінансової діяльності держави. Кожний громадянин повинен мати право на ознайомлення, наприклад, з процесом складання і виконання бюджету, який формується переважно за рахунок доходів юридичних і фізичних осіб. Контрольні функції громадян реалізуються також через виборчу систему — обираючи певні партії чи окремих депутатів, виборці обирають чи відкидають і певну фінансову політику.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0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4257" y="404663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2. Форми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і методи фінансового контролю.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Форми фінансового контролю.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Залежно від стадії здійснення контролю він поділяється на попередній, поточний і наступний.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Попередній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контроль здійснюється до початку руху грошових потоків. Його мета — перевірити доцільність і надійність даної фінансової операції, виявити рівень ризику, що пов’язаний з нею, та передбачити конкретні способи його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хеджування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з’ясувати відповідність даної операції чинному фінансовому законодавству, інтересам підприємства чи фізичної особи. Важливим напрямом цього контролю є перевірка контрагента — отримувача коштів: його юридичного статусу, фінансового стану, ділових рис, партнерської відповідальності тощо.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Поточний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контроль здійснюється у процесі руху грошових потоків. Його мета — забезпечити реальність проходження грошових потоків, реалізацію їх адресності й цільового призначення та дотримання встановлених термінів проведення фінансових операцій.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Наступний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контроль проводиться після здійснення фінансових операцій та за підсумками фінансової діяльності за певний період. Його мета — перевірка реалізації стратегії і тактики фінансової діяльності того чи іншого суб’єкта, а в масштабах суспільства — процесу реалізації фінансової політики. Наступний контроль дає повну і вичерпну інформацію про фінансову діяльність як кожного суб’єкта, так і суспільства у цілому.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26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97346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Методи фінансового контролю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( схема 2) розрізняються за характером його здійснення, за комплексністю і технологією контролю, його спрямованістю, оформленням результатів. Виділяються такі основні методи контролю: ревізії, тематичні пере­вірки, обстеження.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Ревізія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є методом комплексного контролю усієї фінансової і господарської діяльності підприємств та організацій стосовно її відповідності чинному законодавству.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Тематичні перевірки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полягають у контролі за окремими сторонами фінансової діяльності. Зокрема, це камеральні (у податковій інспекції) і документальні (у платника) перевірки податкових декларацій та звітів.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Обстеження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являє собою ознайомлення з окремими напрямами фінансової діяльності з метою виявлення проблем та шляхів їх удосконалення. За результатами ревізій і перевірок складаються акти, за результатами обстеження — довідки.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02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65" y="116632"/>
            <a:ext cx="8424936" cy="6102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346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9001000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491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84359"/>
            <a:ext cx="871296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 </a:t>
            </a:r>
            <a:endParaRPr lang="ru-RU" dirty="0"/>
          </a:p>
          <a:p>
            <a:pPr lvl="0"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1. Суть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і види фінансового контролю.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Ефективність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реалізації фінансової політики залежить від багатьох чинників, серед яких особлива роль належить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фінансовому контролю.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Саме він забезпечує зворотний зв’язок між наміченими і досягнутими результатами. Фінанси є дуже складною сис­темою відносин, вони мають чітко виражений суперечливий характер. Безумовно, у процесі вироблення засад і напрямів фінансової політики треба максимально врахувати всі обставини і специфіку використання тих чи інших фінансових інструментів. Од­нак оскільки економічна і політична ситуація в країні постійно змінюється, то це впливає на характер і напрями дії фінансових інструментів. Необхідний постійний моніторинг, який дав би змогу відстежувати успішність реалізації фінансової політики та дійовість і відповідність впливу на досягнення запланованих результатів конкретних фінансових інструментів.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48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16632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Фінансовий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контроль являє собою сукупність видів, форм і методів перевірки законності і доцільності здійснення фінансових операцій та реалізації на цій основі завдань фінансової політики.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фінансовий контроль зв’язаний з реалізацією фінансової політики як безпосередньо, так і через контроль за фінансовою діяльністю окремих суб’єктів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94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1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Основні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функції контролю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 реалізацією фінансової політики покладені на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вищі органи законодавчої та виконавчої влади.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Безпосередній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контроль здійснюють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Міністерство фінансів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та спеціалізований незалежний орган —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Рахункова палата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При цьому завдання Рахункової палати більш важливі. Міністерство фінансів, розробляючи засади і напрями фінансової політики, контролює тільки їх реалізацію. Рахункова ж палата має контролювати як обґрунтованість та доцільність здійснюваної фінансової політики, так і хід її реалізації. При цьому хоча Рахункова палата може здійснювати і детальні перевірки фінансової діяльності окремих суб’єктів, основна її увага зосереджена саме на контролі у сфері реалізації фінансової політики на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мікро-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і макрорівнях та у сфері міжнародних фінансових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відносин.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69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6409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Фінансовий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контроль за діяльністю окремих суб’єктів має на меті перевірку її відповідності чинному фінансовому законодавству. Водночас з огляду на те, що чинні закони відображають зміст фінансової політики, такий контроль також безпосередньо пов’язаний з її реалізацією. Незаконність дій окремих суб’єктів веде до викривлення фінансової політики та перешкоджає досягненню намічених результатів. Якщо у процесі контролю виявляються постійні порушення фінансового законодавства багатьма суб’єктами, та це може свідчити про те, що фінансова політика не враховує їхніх інтересів.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Фінансовий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 діяльністю суб’єктів фінансових відносин передбачає різноманітні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його види, форми і методи.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Види контролю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визначають співвідношення контролюючого і підконтрольного суб’єктів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. Форми фінансового контролю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відображають стадію його здійснення відносно руху грошових потоків.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Методи контролю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— це сукупність прийомів та способів його здійснення.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00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24" y="116632"/>
            <a:ext cx="8208912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006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273" y="116632"/>
            <a:ext cx="88232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Види фінансового контролю (див. схема 1).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Залежно від взаємозв’язку об’єкта контролю — фінансової діяльності, і суб’єкта — органу контролю, фінансовий контроль поділяється на два основні види: внутрішній і зовнішній. При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внутрішньому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контролі фінансова діяльність кожного суб’єкта контролюється ним самим через спеціальні підрозділи — контрольно-ревізійні відділи, управління тощо. Такий контроль має форму внутрішнього аудиту, метою якого є перевірка доцільності та обґрунтованості окремих фінансових операцій, їх відповідності фінансовій стратегії і тактиці даного суб’єкта.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Зовнішній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контроль полягає у перевірці фінансової діяльності того чи іншого суб’єкта відповідними уповноваженими органами контролю. Метою цього контролю є перевірка відповідності фінансової діяльності чинному фінансовому законодавству. Цей контроль за ознакою суб’єктів його здійснення поділяється на державний, відомчий,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внутрішньокорпоративний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незалежний і суспільний.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13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42201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	Державний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— це контроль з боку держави як за фінансовою діяльністю юридичних і фізичних осіб, так і за власними фінансами. Він покладається на спеціальні органи фінансового контролю (в Україні це Рахункова палата і Контрольно-ревізійна служба) та на органи управління фінансами і фінансовою системою (Міністерство фінансів, Державна податкова адміністрація, Державне казначейство, органи управління державними цільовими фондами). Це найбільш організований та дійовий вид контролю, який охоплює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мікро-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та макрорівень розподілу і перерозподілу створеного ВВП, а відповідно і реалізацію загальнодержавної фінансової політики. У разі виявлення порушень застосовуються фінансові санкції, а винні особи можуть притягуватися до адміністративної, а в окремих випадках і кримінальної відповідальності.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23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321672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	Відомчий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внутрішньокорпоративний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контроль полягає у перевірці фінансової діяльності суб’єктів, що підпорядковані міністерствам і відомствам або входять до складу корпоративних об’єднань. Цей контроль охоплює три напрями. По-перше, відповідність фінансової діяльності чинному фінансовому законодавству. По-друге, її узгодженість із фінансовою стратегією і тактикою міністерств, відомств, корпоративних об’єднань. По-третє,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внутрішньовідомчі (внутрішньо-корпоративні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 розподільні та перерозподільні відносини. Цей вид контролю спрямований насамперед на виявлення та усунення порушень і недоліків у фінансовій діяльності підвідомчих підприємств і організацій. За результатами контролю приймаються адміністративні рішення відповідно до чинного законодавства та статутних документів.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83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120</TotalTime>
  <Words>188</Words>
  <Application>Microsoft Office PowerPoint</Application>
  <PresentationFormat>Экран (4:3)</PresentationFormat>
  <Paragraphs>33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Пк</cp:lastModifiedBy>
  <cp:revision>11</cp:revision>
  <dcterms:created xsi:type="dcterms:W3CDTF">2012-11-27T15:46:13Z</dcterms:created>
  <dcterms:modified xsi:type="dcterms:W3CDTF">2015-09-06T14:39:27Z</dcterms:modified>
</cp:coreProperties>
</file>