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4" r:id="rId15"/>
    <p:sldId id="285" r:id="rId16"/>
    <p:sldId id="286" r:id="rId17"/>
    <p:sldId id="269" r:id="rId18"/>
    <p:sldId id="270" r:id="rId19"/>
    <p:sldId id="282" r:id="rId20"/>
    <p:sldId id="283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250" autoAdjust="0"/>
  </p:normalViewPr>
  <p:slideViewPr>
    <p:cSldViewPr>
      <p:cViewPr varScale="1">
        <p:scale>
          <a:sx n="74" d="100"/>
          <a:sy n="74" d="100"/>
        </p:scale>
        <p:origin x="-18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Лекція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uk-UA" sz="3000" b="1" smtClean="0">
                <a:latin typeface="Times New Roman" pitchFamily="18" charset="0"/>
                <a:cs typeface="Times New Roman" pitchFamily="18" charset="0"/>
              </a:rPr>
              <a:t>5.                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 год.)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000" b="1" i="1" dirty="0" err="1">
                <a:latin typeface="Times New Roman" pitchFamily="18" charset="0"/>
                <a:cs typeface="Times New Roman" pitchFamily="18" charset="0"/>
              </a:rPr>
              <a:t>Фінанс</a:t>
            </a:r>
            <a:r>
              <a:rPr lang="uk-UA" sz="3000" b="1" i="1" dirty="0">
                <a:latin typeface="Times New Roman" pitchFamily="18" charset="0"/>
                <a:cs typeface="Times New Roman" pitchFamily="18" charset="0"/>
              </a:rPr>
              <a:t>и населення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:                                                        </a:t>
            </a:r>
          </a:p>
          <a:p>
            <a:r>
              <a:rPr lang="uk-UA" sz="3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Домогосподарство, його сутність.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2. Фінанси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домогосподарств та фінансові відносини.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3. Функції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фінансів домогосподарств.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4. Джерела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фінансових ресурсів домогосподарств.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5. Структура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фінансових ресурсів домогосподарств.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8229"/>
            <a:ext cx="885698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Не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менш важливою його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постачальницька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Кругообіг починається з домашніх господарств як власників ресурсів. Вони постачають на ринок такі важливі виробничі ресурси, як працю (робочу силу), капітал, землю та підприємницькі здібності, одержуючи за це доходи в грошовій або натуральній формі. Ці ресурси потрапляють до підприємств, які, поєднавши їх певним чином, створюють товари і послуги. Останні, опинившись на відповідному ринку, купуються домогосподарствами. Як бачимо, в умовах ринку домогосподарства і підприємства одночасно діють як покупці і продавці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9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Суттєва роль у функціонуванні домогосподарств як економічного суб’єкта належить їх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виробничій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посередницькій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функціям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Так, частина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домогосподарств виступає безпосередніми виробниками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різних товарів і послуг, які поставляються на ринок. За вітчизняних умов це в основному виробництво сільськогосподарської продукції, ремісництво, різноманітні ремонтні, будівельні та побутові послуги, а також інші види індивідуальної трудової діяльності. З подальшим розвитком останньої та фермер­ства в Україні продукуюча (виробнича) функція домогосподарств зростатиме.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Посередницька функція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домогосподарств найчіткіше виявляється в сфері торгівлі. Зокрема, в країнах з розвинутою ринковою економікою досить поширені сімейні форми малих торговельних підприємств, які надають послуги на високому професійному та сервісному рівнях.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31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Фінанси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домогосподарств виконують такі функції: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- розподільчу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(об’єктом виступає наявний дохід домогосподарства);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- інвестиційну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- регулюючу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 збалансований розвиток домогосподарства);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- контрольну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(рівень життя домогосподарства залежить від величини доходу).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Специфіка фінансів домогосподарств полягає у тому, що ця сфера фінансових відносин мінімально регламентована державою.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4. Джерела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фінансових ресурсів домогосподарств.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Джерела, за рахунок яких формується дохідна частина бюджету домогосподарства,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досить різноманітні. У ринковій економіці їх можна згрупувати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чотири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По-перше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— це джерела сімейних доходів, які мають трудове походження: заробітна плата (у т. ч. й натуральна оплата); доходи від індивідуально-трудової та підприємницької діяльності; доходи від особистого підсобного господарства.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друге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це доходи від власності: рента (орендна плата), проценти на вклади та з облігацій, дивіденди тощо.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о-третє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значну частку доходів сім’я одержує через так звані суспільні фонди споживання (вони мають різні суспільні форми, наприклад, Пенсійний фонд) у вигляді грошових виплат і безкоштовних послуг.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По-четверте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випадкові доходи, до яких відносять дарування, спадок, виграші в лотерею та ін.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0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82965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Helvetica"/>
              </a:rPr>
              <a:t>Рис. 1.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Зміна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доходів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та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витрат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домогосподарств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України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протягом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 2004-2013 </a:t>
            </a:r>
            <a:r>
              <a:rPr lang="ru-RU" dirty="0" err="1">
                <a:solidFill>
                  <a:srgbClr val="444444"/>
                </a:solidFill>
                <a:latin typeface="Helvetica"/>
              </a:rPr>
              <a:t>рр</a:t>
            </a:r>
            <a:r>
              <a:rPr lang="ru-RU" dirty="0">
                <a:solidFill>
                  <a:srgbClr val="444444"/>
                </a:solidFill>
                <a:latin typeface="Helvetica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678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ез імен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0648"/>
            <a:ext cx="888092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445225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Рис. 2. </a:t>
            </a:r>
            <a:r>
              <a:rPr lang="ru-RU" dirty="0" err="1"/>
              <a:t>Темпи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номінально</a:t>
            </a:r>
            <a:r>
              <a:rPr lang="ru-RU" dirty="0"/>
              <a:t> та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та </a:t>
            </a:r>
            <a:r>
              <a:rPr lang="ru-RU" dirty="0" err="1"/>
              <a:t>заборгованості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виплати</a:t>
            </a:r>
            <a:r>
              <a:rPr lang="ru-RU" dirty="0"/>
              <a:t> </a:t>
            </a:r>
            <a:r>
              <a:rPr lang="ru-RU" dirty="0" err="1"/>
              <a:t>заробітної</a:t>
            </a:r>
            <a:r>
              <a:rPr lang="ru-RU" dirty="0"/>
              <a:t> плати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2005-2013 </a:t>
            </a:r>
            <a:r>
              <a:rPr lang="ru-RU" dirty="0" err="1"/>
              <a:t>рр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030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ез імені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388"/>
            <a:ext cx="8784976" cy="584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714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1455"/>
            <a:ext cx="8640960" cy="524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49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0"/>
            <a:ext cx="8964488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7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3244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8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86409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 </a:t>
            </a:r>
            <a:r>
              <a:rPr lang="ru-RU" b="1" dirty="0" smtClean="0"/>
              <a:t>1. </a:t>
            </a:r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Домогосподарство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, його сутність.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Первинним 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(базовим) суб’єктом економіч­них відносин </a:t>
            </a:r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є домашнє господарство.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В економічному плані під цим розуміється група осіб, які пов’язані родинними стосунками і ведуть спільне господарство для сімейного споживання. Тому саме поняття «домогосподарство» близьке до поняття сімейне господарство у традиційному розумінні:</a:t>
            </a:r>
            <a:r>
              <a:rPr lang="uk-UA" sz="2600" b="1" dirty="0">
                <a:latin typeface="Times New Roman" pitchFamily="18" charset="0"/>
                <a:cs typeface="Times New Roman" pitchFamily="18" charset="0"/>
              </a:rPr>
              <a:t> сім’я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— це люди, пов’язані родинними зв’язками, мають спільні доходи і спільно їх використовують (сім’я може складатись і з однієї людини).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600" b="1" i="1" dirty="0">
                <a:latin typeface="Times New Roman" pitchFamily="18" charset="0"/>
                <a:cs typeface="Times New Roman" pitchFamily="18" charset="0"/>
              </a:rPr>
              <a:t>Домашнє господарство</a:t>
            </a:r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latin typeface="Times New Roman" pitchFamily="18" charset="0"/>
                <a:cs typeface="Times New Roman" pitchFamily="18" charset="0"/>
              </a:rPr>
              <a:t>(в системі національних рахунків ООН) – невелика група людей, які проживають спільно на одній житловій площі, вносять свій дохід і багатство повністю або частково до загального фонду і спільно споживають товари та послуги, в основному – житло і продукти споживання.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3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3690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56895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5. Структура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фінансових ресурсів домогосподарств.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сімейного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країні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продуктивних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сил.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специфічним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 те,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доходах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Сукупний сімейний дохід не повинен бути нижчим за прожит­ковий мінімум,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тобто вартості (грошової оцінки) набору товарів і послуг, розрахований на основі наукових нормативів споживання і забезпеченості населення першочерговими життєвими засобами. Кризовий стан економіки України, на жаль, поки що не дозволяє підтримувати відповідний науково обґрунтований рівень прожиткового мінімуму для значної частини населення, особливо соціально вразливих прошарків — багатодітних сімей, інвалідів, основної маси пенсіонерів і безробітних. Ці люди неспроможні без допомоги держави забезпечувати хоча б мінімальні свої потреби, тому категорія наших співвітчизників, які знаходяться за межею бідності, надзвичайно численна.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4824" y="0"/>
            <a:ext cx="12529392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3935" y="0"/>
            <a:ext cx="1188132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0"/>
            <a:ext cx="1238537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0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107504"/>
            <a:ext cx="1044116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790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04460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806489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3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8208912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64096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9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>
                <a:latin typeface="Times New Roman" pitchFamily="18" charset="0"/>
                <a:cs typeface="Times New Roman" pitchFamily="18" charset="0"/>
              </a:rPr>
              <a:t>( за політ економічним змістом Бєляєвим О.О.)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Домашнє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— це окрема господарююча одиниця, що складається з однієї або групи осіб, об’єднаних місцем проживання і спільним бюджетом, яка є власником і постачальником ресурсів в економіку та одержує натомість кошти для придбання необхідних благ з метою забезпечення своєї життєдіяльності.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Згідно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Закону України «Про всеукраїнський перепис населення» домашнє господарство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– це сукупність осіб, які спільно проживають в одному житловому приміщенні або його частині забезпечують себе всім необхідним для життя, ведуть спільне господарство, повністю або частково об’єднують та витрачають кошти.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9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65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1556792"/>
            <a:ext cx="7046168" cy="395837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Дякую  за увагу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Значення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домогосподарства у фінансовій системі країни можна розкрити через наступні твердження: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По-перше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домашні господарства постачають підприємствам незамінні виробничі ресурси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 робочу силу, підприємницькі здібності, а також капітал, землю тощо.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По-друге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формування в домашніх господарствах споживчого попиту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— необхідна умова стимулювання розвитку будь-якої економіки.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По-третє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домашнє господарство є одним з найактивніших суб’єктів економічних відносин суспільства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оскільки саме в ньому виникають первинні економічні потреби, формуються первинні економічні інтереси,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які стимулюють розвиток суспільного виробництва.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По-четверте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термін «домогосподарство»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об’єднує всіх споживачів: найманих працівників, підприємців, власників капіталів, природних ресурсів, осіб, що зайняті і незайняті в суспільному виробництві.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2. Фінанси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домогосподарств та фінансові відносини.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Фінанси домогосподарства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(за Василиком О.Д.) – це сукупність грошових відносин з приводу формування розподілу, використання цільових фондів грошових коштів, у які вступає домашнє господарство та його окремі учасники в процесі своєї соціально-економічної діяльності.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узагальненому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домашнє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подвійну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роль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 одного боку,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активним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суб’єктом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іншого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важливою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ланкою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економічному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кругообігу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рис.1. </a:t>
            </a:r>
          </a:p>
        </p:txBody>
      </p:sp>
    </p:spTree>
    <p:extLst>
      <p:ext uri="{BB962C8B-B14F-4D97-AF65-F5344CB8AC3E}">
        <p14:creationId xmlns:p14="http://schemas.microsoft.com/office/powerpoint/2010/main" val="25810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606469"/>
              </p:ext>
            </p:extLst>
          </p:nvPr>
        </p:nvGraphicFramePr>
        <p:xfrm>
          <a:off x="179512" y="228600"/>
          <a:ext cx="8532440" cy="49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icture" r:id="rId3" imgW="4078224" imgH="1770888" progId="Word.Picture.8">
                  <p:embed/>
                </p:oleObj>
              </mc:Choice>
              <mc:Fallback>
                <p:oleObj name="Picture" r:id="rId3" imgW="4078224" imgH="1770888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8600"/>
                        <a:ext cx="8532440" cy="496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20697"/>
            <a:ext cx="8820472" cy="8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 1. Місце </a:t>
            </a:r>
            <a:r>
              <a:rPr lang="uk-UA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сім’ї </a:t>
            </a:r>
            <a:r>
              <a:rPr lang="uk-UA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(домогосподарства)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ринковій економіці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7346"/>
            <a:ext cx="82809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Фінансові відносини домогосподарств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поділяються на: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- внутрішні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фінансові відносини;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- зовнішні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фінансові відносини.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Внутрішні фінансові відносини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виникають між його учасниками з приводу формування грошових фондів (підтримка рівня поточного споживання; придбання дорогих предметів довгострокового використання та ін.)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Зовнішні фінансові відносини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іншими домогосподарствами;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підприємствами з приводу участі в їх акціонерному капіталі;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комерційними банками – депозитів та кредитів;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іншими фінансовими установами ( ломбардами, кредитними спілками та ін.);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страховими установами;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з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державою.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3. Функції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фінансів домогосподарств.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Домогосподарство як суб’єкт ринкової економіки виконує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наступні функції: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відтворювальну (</a:t>
            </a:r>
            <a:r>
              <a:rPr lang="uk-UA" sz="2800" i="1" dirty="0" err="1">
                <a:latin typeface="Times New Roman" pitchFamily="18" charset="0"/>
                <a:cs typeface="Times New Roman" pitchFamily="18" charset="0"/>
              </a:rPr>
              <a:t>дітонароджувальної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 функції сім’ї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оціальну  </a:t>
            </a: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виховну; 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споживча;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остачальницька;</a:t>
            </a:r>
          </a:p>
          <a:p>
            <a:pPr marL="285750" indent="-285750" algn="just">
              <a:buFontTx/>
              <a:buChar char="-"/>
            </a:pPr>
            <a:r>
              <a:rPr lang="uk-UA" sz="2800" i="1" dirty="0">
                <a:latin typeface="Times New Roman" pitchFamily="18" charset="0"/>
                <a:cs typeface="Times New Roman" pitchFamily="18" charset="0"/>
              </a:rPr>
              <a:t>виробничій та 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>посередницькій.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6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864096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Для появи і розвитку людського капіталу необхідні такі фактори: самі продуценти — члени сім’ї, а також — споживчі блага (товари, послуги). Зниження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дітонароджувальної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функції (відтворювальної)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зменшує не лише трудовий, а й соціально-еко­номічний потенціал суспільства в цілому. З економічної точки зору діти є не лише суб’єктом споживання, а й об’єктом інвестицій.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За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ринкової економіки домогосподарство (сім’я) є основним осередком формування і нагромадження людського капіталу. В ній створюється фізіо­логічна основа даного капіталу, що постійно розвивається, одночасно адаптуючись до існуючої соціально-економічної системи життєдіяльності. Це пов’язано з </a:t>
            </a:r>
            <a:r>
              <a:rPr lang="uk-UA" sz="2400" b="1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виховною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функціями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сім’ї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Наступною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важливою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функцією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домогосподарств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споживча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/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Суть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її полягає в тому, що саме сімейні господарства виступають основним споживачем товарів і послуг, які обертаються на відповідному ринку.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11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224</TotalTime>
  <Words>231</Words>
  <Application>Microsoft Office PowerPoint</Application>
  <PresentationFormat>Экран (4:3)</PresentationFormat>
  <Paragraphs>110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Пк</cp:lastModifiedBy>
  <cp:revision>13</cp:revision>
  <dcterms:created xsi:type="dcterms:W3CDTF">2012-11-19T19:52:44Z</dcterms:created>
  <dcterms:modified xsi:type="dcterms:W3CDTF">2015-10-26T17:43:31Z</dcterms:modified>
</cp:coreProperties>
</file>