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8" r:id="rId3"/>
    <p:sldId id="257" r:id="rId4"/>
    <p:sldId id="259" r:id="rId5"/>
    <p:sldId id="264" r:id="rId6"/>
    <p:sldId id="265" r:id="rId7"/>
    <p:sldId id="260" r:id="rId8"/>
    <p:sldId id="266" r:id="rId9"/>
    <p:sldId id="267" r:id="rId10"/>
    <p:sldId id="261" r:id="rId11"/>
    <p:sldId id="262" r:id="rId12"/>
    <p:sldId id="263" r:id="rId13"/>
    <p:sldId id="269" r:id="rId14"/>
    <p:sldId id="272" r:id="rId15"/>
    <p:sldId id="268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3460-7970-4256-BF88-71BB60B0904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D1AF8A5-26C3-40C0-9C25-965E15845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9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3460-7970-4256-BF88-71BB60B0904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1AF8A5-26C3-40C0-9C25-965E15845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6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3460-7970-4256-BF88-71BB60B0904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1AF8A5-26C3-40C0-9C25-965E158457B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2042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3460-7970-4256-BF88-71BB60B0904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1AF8A5-26C3-40C0-9C25-965E15845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749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3460-7970-4256-BF88-71BB60B0904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1AF8A5-26C3-40C0-9C25-965E158457B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459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3460-7970-4256-BF88-71BB60B0904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1AF8A5-26C3-40C0-9C25-965E15845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965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3460-7970-4256-BF88-71BB60B0904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F8A5-26C3-40C0-9C25-965E15845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175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3460-7970-4256-BF88-71BB60B0904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F8A5-26C3-40C0-9C25-965E15845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45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3460-7970-4256-BF88-71BB60B0904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F8A5-26C3-40C0-9C25-965E15845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1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3460-7970-4256-BF88-71BB60B0904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1AF8A5-26C3-40C0-9C25-965E15845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3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3460-7970-4256-BF88-71BB60B0904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1AF8A5-26C3-40C0-9C25-965E15845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64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3460-7970-4256-BF88-71BB60B0904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1AF8A5-26C3-40C0-9C25-965E15845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88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3460-7970-4256-BF88-71BB60B0904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F8A5-26C3-40C0-9C25-965E15845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47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3460-7970-4256-BF88-71BB60B0904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F8A5-26C3-40C0-9C25-965E15845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5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3460-7970-4256-BF88-71BB60B0904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F8A5-26C3-40C0-9C25-965E15845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05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3460-7970-4256-BF88-71BB60B0904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1AF8A5-26C3-40C0-9C25-965E15845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27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93460-7970-4256-BF88-71BB60B0904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D1AF8A5-26C3-40C0-9C25-965E15845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456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00137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0" y="2343955"/>
            <a:ext cx="9588500" cy="291384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uk-UA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6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Ендодинамічні</a:t>
            </a:r>
            <a:r>
              <a:rPr lang="uk-UA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процеси. Землетруси.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3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 землетрусів є: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3758"/>
            <a:ext cx="10515600" cy="4613206"/>
          </a:xfrm>
        </p:spPr>
        <p:txBody>
          <a:bodyPr>
            <a:noAutofit/>
          </a:bodyPr>
          <a:lstStyle/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швидке зростання частоти слабких поштовхів (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форшоків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деформація земної кори, яка визначається спостереженнями з супутників або зйомкою на поверхні землі за допомогою лазерних джерел світла;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 відношення швидкостей розповсюдження поздовжніх і поперечних хвиль напередодні землетрусу;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 рівня ґрунтових вод у свердловинах;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вміст радону в воді тощо.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06016"/>
            <a:ext cx="10515600" cy="6372057"/>
          </a:xfrm>
        </p:spPr>
        <p:txBody>
          <a:bodyPr>
            <a:noAutofit/>
          </a:bodyPr>
          <a:lstStyle/>
          <a:p>
            <a:pPr algn="just"/>
            <a:r>
              <a:rPr lang="uk-UA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Характер виникнення землетрусів</a:t>
            </a:r>
            <a:endParaRPr lang="ru-RU" sz="4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характером процесів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 типів землетрусів, основними з яких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є: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тектонічні</a:t>
            </a: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вулканічні </a:t>
            </a: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721" y="1907734"/>
            <a:ext cx="3840101" cy="28832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563" y="3541690"/>
            <a:ext cx="4282142" cy="29571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305310"/>
            <a:ext cx="4049125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9854"/>
            <a:ext cx="10515600" cy="5417109"/>
          </a:xfrm>
        </p:spPr>
        <p:txBody>
          <a:bodyPr>
            <a:normAutofit/>
          </a:bodyPr>
          <a:lstStyle/>
          <a:p>
            <a:pPr lvl="0"/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Тектонічні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землетруси виникають унаслідок раптового зняття напруження, наприклад при переміщеннях уздовж розламу в земній корі (дослідження останніх років показують, що причиною глибоких землетрусів можуть бути і фазові переходи в мантії Землі, що відбуваються при певних температурах і тиску).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землетруси можуть бути викликані підземними ядерними випробуваннями, заповненням водоймищ, видобутком нафти й газу методом нагнітання рідини у свердловини, підривними роботами при видобутку корисних копалин тощо. Менш сильні землетруси відбуваються при обвалі склепінь печер або гірських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копалинь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Вулканічні</a:t>
            </a:r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землетруси виникають унаслідок різких переміщень магматичного розплаву в надрах Землі або в результаті виникнення розривів під впливом цих переміщень.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62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Цунамі.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470" y="1554051"/>
            <a:ext cx="10963141" cy="4898264"/>
          </a:xfrm>
        </p:spPr>
        <p:txBody>
          <a:bodyPr/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Цунамі - це загальноприйнятий міжнародний науковий термін, який походить від японського слова «велика хвиля, що заливає бухту».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цунамі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звучить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катастрофічного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тектонічних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зрушень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океану.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1" y="3799267"/>
            <a:ext cx="4572000" cy="2865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24" y="3799267"/>
            <a:ext cx="4681470" cy="269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6372" y="283335"/>
            <a:ext cx="10255361" cy="6078828"/>
          </a:xfrm>
        </p:spPr>
        <p:txBody>
          <a:bodyPr>
            <a:noAutofit/>
          </a:bodyPr>
          <a:lstStyle/>
          <a:p>
            <a:pPr marL="457200" indent="450215" algn="just">
              <a:tabLst>
                <a:tab pos="450215" algn="l"/>
              </a:tabLst>
            </a:pP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Механізм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виникнення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цунамі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землетрусу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У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момент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різкого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занурення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ділянки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дна океану і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виникнення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дні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моря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западини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вода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спрямовується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центру,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переповнює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западину і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утворює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величезну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опуклість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При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різкому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піднятті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ділянки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дна океану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витісняються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значні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води. На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океану при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цьому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виникають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хвилі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цунамі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швидко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розходяться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боки.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Зазвичай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вони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утворюють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серію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3-9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хвиль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відстань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гребенями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становить 100-300 км, 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висота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наближенні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хвиль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берега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досягає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30 м і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більше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38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47592"/>
            <a:ext cx="8911687" cy="640445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цунамі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2130" y="788037"/>
            <a:ext cx="10242482" cy="53318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вражаючих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цунамі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ударна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розмиття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затоплення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цунамі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характеристика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цунамі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берег,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шестибальною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шкалою: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бал - дуже слабке цунамі. Хвиля відзначається (реєструється) тільки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мореографамі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цунамі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затопити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плоске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узбережжі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помічають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цунамі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Плоске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узбережжі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затоплено,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викинуті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берег.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піддаються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цунамі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Узбережжя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затоплено.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Прибережні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вітрильні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викинуті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сушу,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змиті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море. Береги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засмічені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мулом,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уламками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дерев,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жертви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цунамі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затоплені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Хвилерізи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сильно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викинуті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берег.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катастрофічне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цунамі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спустошення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узбережжя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Суша затоплена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вглиб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берега моря.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2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524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для самостійної роботи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839345"/>
              </p:ext>
            </p:extLst>
          </p:nvPr>
        </p:nvGraphicFramePr>
        <p:xfrm>
          <a:off x="1327084" y="2720242"/>
          <a:ext cx="8915400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15400">
                  <a:extLst>
                    <a:ext uri="{9D8B030D-6E8A-4147-A177-3AD203B41FA5}">
                      <a16:colId xmlns:a16="http://schemas.microsoft.com/office/drawing/2014/main" val="4859188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Надати загальну характеристику:</a:t>
                      </a:r>
                      <a:endParaRPr lang="ru-RU" sz="3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4630" indent="228600" algn="just">
                        <a:spcAft>
                          <a:spcPts val="0"/>
                        </a:spcAft>
                      </a:pPr>
                      <a:r>
                        <a:rPr lang="uk-UA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сейсмічно активній зоні </a:t>
                      </a:r>
                      <a:r>
                        <a:rPr lang="uk-UA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Вранча</a:t>
                      </a:r>
                      <a:r>
                        <a:rPr lang="uk-UA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3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4630" indent="228600" algn="just">
                        <a:spcAft>
                          <a:spcPts val="0"/>
                        </a:spcAft>
                      </a:pPr>
                      <a:r>
                        <a:rPr lang="uk-UA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Зоні Північно-Східних Карпат;</a:t>
                      </a:r>
                      <a:endParaRPr lang="ru-RU" sz="3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4630" indent="228600" algn="just">
                        <a:spcAft>
                          <a:spcPts val="0"/>
                        </a:spcAft>
                      </a:pPr>
                      <a:r>
                        <a:rPr lang="uk-UA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Зоні південного берегу Криму;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863367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38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лекції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6922" y="1603513"/>
            <a:ext cx="10457690" cy="4307709"/>
          </a:xfrm>
        </p:spPr>
        <p:txBody>
          <a:bodyPr>
            <a:noAutofit/>
          </a:bodyPr>
          <a:lstStyle/>
          <a:p>
            <a:pPr lvl="0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його ознаки.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характеристики землетрусів.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виникнення землетрусів.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Цунамі.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1391" y="1905000"/>
            <a:ext cx="10853531" cy="4006222"/>
          </a:xfrm>
        </p:spPr>
        <p:txBody>
          <a:bodyPr>
            <a:normAutofit lnSpcReduction="10000"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Желібо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Е.П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Заверуха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Зацарнкий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«Безпека життєдіяльності». – с. 164–191.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Завіруха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Безпека життєдіяльності. – К., 1999.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Захарченко 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Орлов 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Голубєв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 ін. Безпека життєдіяльності у повсякденних умовах виробництва, побуту та у надзвичайних ситуаціях: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посібник. – К.: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ІЗМИ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1996. – 196 с.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Соловйов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C.JI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 роль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зміщень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дна океану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цунамі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підводними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Океанологія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Т.35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№1, С. 25-31, 1995.</a:t>
            </a:r>
          </a:p>
          <a:p>
            <a:pPr lvl="0"/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Доценко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С.Ф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Сергіївський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Б.Ю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Дисперсійні ефекти при генерації та розповсюдженні спрямованої хвилі цунамі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Дослідження цунамі №5, М .: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МГФК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РАН. Тисячу дев'ятсот дев'яносто три, С. 21-32.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2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2782" y="546100"/>
            <a:ext cx="9631017" cy="1384300"/>
          </a:xfrm>
        </p:spPr>
        <p:txBody>
          <a:bodyPr>
            <a:normAutofit fontScale="90000"/>
          </a:bodyPr>
          <a:lstStyle/>
          <a:p>
            <a:pPr lvl="0"/>
            <a:r>
              <a:rPr lang="uk-UA" sz="6000" b="1" u="sng" dirty="0"/>
              <a:t>Землетрус та його ознаки.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900" y="1493950"/>
            <a:ext cx="10756900" cy="4944950"/>
          </a:xfrm>
        </p:spPr>
        <p:txBody>
          <a:bodyPr>
            <a:normAutofit/>
          </a:bodyPr>
          <a:lstStyle/>
          <a:p>
            <a:pPr marL="0" indent="542925" algn="just">
              <a:lnSpc>
                <a:spcPct val="150000"/>
              </a:lnSpc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Землетрус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короткотривалі, раптові струси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земної кори, викликані перемінним переміщенням мас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гірських порід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надрах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Землі, чому сприяє порушення розтяжності осередка гірських порід і виникнення сейсмічних хвиль; під час сильних землетрусів, на поверхні Землі часто виникають щілини, скиди, зсуви,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цунамі; часом землетруси спричинюють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 руйнування.</a:t>
            </a:r>
          </a:p>
          <a:p>
            <a:pPr marL="0" indent="542925" algn="just">
              <a:lnSpc>
                <a:spcPct val="150000"/>
              </a:lnSpc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53" y="4314422"/>
            <a:ext cx="5778992" cy="243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35424" y="490210"/>
            <a:ext cx="10469188" cy="6052257"/>
          </a:xfrm>
        </p:spPr>
        <p:txBody>
          <a:bodyPr>
            <a:normAutofit/>
          </a:bodyPr>
          <a:lstStyle/>
          <a:p>
            <a:r>
              <a:rPr lang="uk-UA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Гіпоцентр, або осередок землетрусу</a:t>
            </a:r>
            <a:r>
              <a:rPr lang="uk-UA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місце, де зсуваються гірські породи.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Епіцентр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точка на поверхні землі, що знаходиться прямо над гіпоцентром.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</a:t>
            </a:r>
            <a:r>
              <a:rPr lang="uk-UA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близького землетрусу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 газу, де раніше цього не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відзначалось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тривога птахів та домашніх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іскри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електричними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дротами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будинків</a:t>
            </a: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/>
          </a:p>
          <a:p>
            <a:endParaRPr lang="ru-RU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сили землетрусів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945" y="1416675"/>
            <a:ext cx="6117463" cy="52159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955" y="1648494"/>
            <a:ext cx="5154904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6821" y="33256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uk-UA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Основні характеристики землетрусів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70990"/>
            <a:ext cx="10515600" cy="53870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Глибина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осередка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землетрусу зазвичай перебуває в межах від 10 до 30 км, в деяких випадках вона може бути значно більша.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Магнітуда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 загальну енергію землетрусу і є логарифмом максимальної амплітуди зміщення ґрунту в мікронах, яка вимірюється за сейсмограмою на відстані 100 км від епіцентру.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Магнітуда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Ріхтером вимірюється від 0 до 9 (найсильніший землетрус).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676" y="3902299"/>
            <a:ext cx="4752304" cy="26401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3902299"/>
            <a:ext cx="4223196" cy="264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079" y="1083364"/>
            <a:ext cx="10515600" cy="5162889"/>
          </a:xfrm>
        </p:spPr>
        <p:txBody>
          <a:bodyPr>
            <a:noAutofit/>
          </a:bodyPr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показник наслідків землетрусів, який характеризує розмір збитків, кількість жертв та характер сприйняття людьми психогенного впливу; це міра величини стану ґрунту.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76400" y="510208"/>
            <a:ext cx="9534939" cy="1146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622" y="3361386"/>
            <a:ext cx="4153717" cy="274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920" y="3464417"/>
            <a:ext cx="4262907" cy="264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4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04552" y="1184856"/>
            <a:ext cx="10500060" cy="4726366"/>
          </a:xfrm>
        </p:spPr>
        <p:txBody>
          <a:bodyPr/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Землетруси бувають: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тектонічні,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вулканічні,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обвальні та інші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287" y="1423250"/>
            <a:ext cx="5126349" cy="35093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28" y="3548039"/>
            <a:ext cx="5943600" cy="303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342</TotalTime>
  <Words>227</Words>
  <Application>Microsoft Office PowerPoint</Application>
  <PresentationFormat>Широкоэкранный</PresentationFormat>
  <Paragraphs>66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Times New Roman</vt:lpstr>
      <vt:lpstr>Wingdings 3</vt:lpstr>
      <vt:lpstr>Легкий дым</vt:lpstr>
      <vt:lpstr>Лекція № </vt:lpstr>
      <vt:lpstr>План лекції </vt:lpstr>
      <vt:lpstr>Література</vt:lpstr>
      <vt:lpstr>Землетрус та його ознаки.  </vt:lpstr>
      <vt:lpstr>Презентация PowerPoint</vt:lpstr>
      <vt:lpstr>Шкала сили землетрусів</vt:lpstr>
      <vt:lpstr>2. Основні характеристики землетрусів  </vt:lpstr>
      <vt:lpstr>Інтенсивність – це показник наслідків землетрусів, який характеризує розмір збитків, кількість жертв та характер сприйняття людьми психогенного впливу; це міра величини стану ґрунту. </vt:lpstr>
      <vt:lpstr>Презентация PowerPoint</vt:lpstr>
      <vt:lpstr>Причинами землетрусів є: </vt:lpstr>
      <vt:lpstr>Презентация PowerPoint</vt:lpstr>
      <vt:lpstr>Презентация PowerPoint</vt:lpstr>
      <vt:lpstr>4. Цунамі. </vt:lpstr>
      <vt:lpstr>Презентация PowerPoint</vt:lpstr>
      <vt:lpstr>Наслідки цунамі </vt:lpstr>
      <vt:lpstr>Питання для самостійної роботи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№1</dc:title>
  <dc:creator>kciucha@hotmail.com</dc:creator>
  <cp:lastModifiedBy>Ludmila</cp:lastModifiedBy>
  <cp:revision>27</cp:revision>
  <dcterms:created xsi:type="dcterms:W3CDTF">2014-08-29T15:27:59Z</dcterms:created>
  <dcterms:modified xsi:type="dcterms:W3CDTF">2017-11-28T07:50:28Z</dcterms:modified>
</cp:coreProperties>
</file>