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9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3779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‹#›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‹#›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‹#›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‹#›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‹#›</a:t>
            </a:fld>
            <a:endParaRPr lang="uk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  <a:endParaRPr lang="u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uk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uk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581850"/>
            <a:ext cx="8520600" cy="149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/>
              <a:t>Бароко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3510100"/>
            <a:ext cx="8520600" cy="109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2900">
                <a:solidFill>
                  <a:schemeClr val="lt1"/>
                </a:solidFill>
              </a:rPr>
              <a:t>Підготувала ліцеїстка 9-і курсу</a:t>
            </a:r>
          </a:p>
          <a:p>
            <a:pPr lvl="0">
              <a:spcBef>
                <a:spcPts val="0"/>
              </a:spcBef>
              <a:buNone/>
            </a:pPr>
            <a:r>
              <a:rPr lang="uk" sz="2900">
                <a:solidFill>
                  <a:schemeClr val="lt1"/>
                </a:solidFill>
              </a:rPr>
              <a:t>Нестеренко Софія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5055300" cy="170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/>
              <a:t>Бароко у музиці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899" y="403175"/>
            <a:ext cx="3777099" cy="474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47399"/>
            <a:ext cx="4607225" cy="256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dirty="0"/>
              <a:t>Риси бароко в </a:t>
            </a:r>
            <a:r>
              <a:rPr lang="uk" dirty="0" smtClean="0"/>
              <a:t>літературі</a:t>
            </a:r>
            <a:endParaRPr lang="uk" dirty="0"/>
          </a:p>
        </p:txBody>
      </p:sp>
      <p:sp>
        <p:nvSpPr>
          <p:cNvPr id="130" name="Shape 130"/>
          <p:cNvSpPr txBox="1"/>
          <p:nvPr/>
        </p:nvSpPr>
        <p:spPr>
          <a:xfrm>
            <a:off x="0" y="0"/>
            <a:ext cx="9144000" cy="60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 dirty="0"/>
              <a:t/>
            </a:r>
            <a:br>
              <a:rPr lang="uk" dirty="0"/>
            </a:br>
            <a:r>
              <a:rPr lang="uk" dirty="0"/>
              <a:t>- Парадоксальне поєднання релігійних і світських мотивів, християнських і язичницьких образів.</a:t>
            </a:r>
            <a:br>
              <a:rPr lang="uk" dirty="0"/>
            </a:br>
            <a:r>
              <a:rPr lang="uk" dirty="0"/>
              <a:t/>
            </a:r>
            <a:br>
              <a:rPr lang="uk" dirty="0"/>
            </a:br>
            <a:r>
              <a:rPr lang="uk" dirty="0"/>
              <a:t>- Складні метафори, символи, пишний риторичний стиль, патетика.</a:t>
            </a:r>
            <a:br>
              <a:rPr lang="uk" dirty="0"/>
            </a:br>
            <a:r>
              <a:rPr lang="uk" dirty="0"/>
              <a:t/>
            </a:r>
            <a:br>
              <a:rPr lang="uk" dirty="0"/>
            </a:br>
            <a:r>
              <a:rPr lang="uk" dirty="0"/>
              <a:t>- Навмисно ускладнена, вишукана і химерна форма літературного твору, наприклад, графічні вірші, рядки яких утворювали малюнки (вірші - «хрести», вірші-емблеми, наприклад)</a:t>
            </a:r>
            <a:br>
              <a:rPr lang="uk" dirty="0"/>
            </a:br>
            <a:r>
              <a:rPr lang="uk" dirty="0"/>
              <a:t/>
            </a:r>
            <a:br>
              <a:rPr lang="uk" dirty="0"/>
            </a:br>
            <a:r>
              <a:rPr lang="uk" dirty="0"/>
              <a:t>- Відчуття дисгармонії світу. Почуття життя як швидкоплинного відрізка, де панує один тільки сліпий, безглуздий рок. Відчуття людини - як мізерної, покинутої піщинки у Всесвіті.</a:t>
            </a:r>
            <a:br>
              <a:rPr lang="uk" dirty="0"/>
            </a:br>
            <a:r>
              <a:rPr lang="uk" dirty="0"/>
              <a:t/>
            </a:r>
            <a:br>
              <a:rPr lang="uk" dirty="0"/>
            </a:br>
            <a:r>
              <a:rPr lang="uk" dirty="0"/>
              <a:t>- Реальний світ, згідно світосприйняттям бароко, нагадує сон, тому твори сповнені алегоричних образів. - Перше вдале поєднання трагічного з комічним, піднесеного з вульгарним.</a:t>
            </a:r>
            <a:br>
              <a:rPr lang="uk" dirty="0"/>
            </a:br>
            <a:r>
              <a:rPr lang="uk" dirty="0"/>
              <a:t/>
            </a:r>
            <a:br>
              <a:rPr lang="uk" dirty="0"/>
            </a:br>
            <a:r>
              <a:rPr lang="uk" dirty="0"/>
              <a:t>- Розвиток стійких малих форм віршів (мадригал, сонет), побутових, сатиричних романів.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flipH="1">
            <a:off x="-335951" y="0"/>
            <a:ext cx="9481500" cy="64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/>
              <a:t>Бароко у літературі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265500" y="1020599"/>
            <a:ext cx="4045200" cy="41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/>
              <a:t>Ще одна улюблена метафора митців бароко — «світ — це театр». Показово, що над входом до театру «Глобус», де працював Шекспір (а він жив наприкінці доби Відродження й останні його твори уже позначені впливом бароко), було написано: «Увесь світ лицедіє» (читай: «Світ — це театр»).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939500" y="1020600"/>
            <a:ext cx="3837000" cy="412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2100"/>
              <a:t>У письменників бароко був цілий набір улюблених метафор. Одна з них — «життя — це сон». Вона надзвичайно яскраво втілилася, наприклад, у найвідомішій п'єсі П. Кальдерона, що так і називається — «Життя — це сон».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62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dirty="0"/>
              <a:t>Живопис </a:t>
            </a:r>
            <a:r>
              <a:rPr lang="uk" dirty="0" smtClean="0"/>
              <a:t>періоду </a:t>
            </a:r>
            <a:r>
              <a:rPr lang="uk" dirty="0"/>
              <a:t>Бароко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485875" y="1125475"/>
            <a:ext cx="8183700" cy="14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/>
              <a:t>Живопис баро́ко — живопис періоду кінця 16 — 1-ї половини 18 століть (доби бароко), переважно в західноєвропейських країнах.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50" y="2751475"/>
            <a:ext cx="3218625" cy="2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900" y="2751475"/>
            <a:ext cx="3218625" cy="223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 b="-6803"/>
          <a:stretch/>
        </p:blipFill>
        <p:spPr>
          <a:xfrm>
            <a:off x="3409075" y="2751475"/>
            <a:ext cx="2325824" cy="23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6611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927" y="152400"/>
            <a:ext cx="566481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574" y="152400"/>
            <a:ext cx="302142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00"/>
            <a:ext cx="302142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425" y="152399"/>
            <a:ext cx="3101150" cy="29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1425" y="3135200"/>
            <a:ext cx="3101150" cy="185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52400" y="152400"/>
            <a:ext cx="9144000" cy="41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 sz="3100">
                <a:solidFill>
                  <a:srgbClr val="FFFFFF"/>
                </a:solidFill>
              </a:rPr>
              <a:t/>
            </a:r>
            <a:br>
              <a:rPr lang="uk" sz="3100">
                <a:solidFill>
                  <a:srgbClr val="FFFFFF"/>
                </a:solidFill>
              </a:rPr>
            </a:br>
            <a:r>
              <a:rPr lang="uk" sz="3100">
                <a:solidFill>
                  <a:srgbClr val="FFFFFF"/>
                </a:solidFill>
              </a:rPr>
              <a:t>Цінності бароко: витонченість, етикет, ввічливість, аристократичність. Мистецтво та література бароко прагнули облагородити природу і людину на засадах розуму.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3350" y="0"/>
            <a:ext cx="85392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2200"/>
              <a:t>Це стиль у європейському мистецтві (живописі, скульптурі, музиці, літературі та архітектурі ) початку XVI століття — кінця XVIII століття.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650" y="1922024"/>
            <a:ext cx="7516675" cy="29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30225" y="349450"/>
            <a:ext cx="3254100" cy="47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1600"/>
              <a:t>Архітекту́ра баро́ко — період в розвитку архітектури країн Західної Європи і Америки (особливо в Центральній та Південній), що охопив приблизно 150—200 років. Період почався в кінці 16 століття і завершився в кінці 18-го. Бароко (як стиль) охопило всі різновиди мистецтва, але найбільш яскраво відбилося в живопису, театрі (і пов'язаній з ними літературі), музиці, архітектурі.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742" y="152400"/>
            <a:ext cx="42646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939500" y="421975"/>
            <a:ext cx="3837000" cy="4494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/>
              <a:t>Риси бароко в архітектурі та живопису: пишність, екстравагантний орнамент, парадність, сильні контрасти об'ємів, барвистість і динамічність мальовничих сюжетів, декоративна театральність. (Караваджо, Рубенс, Растреллі). Характерно звернення до релігійних сюжетів, гіперболізоване зображення мук святих або чудес.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50" y="421975"/>
            <a:ext cx="4179075" cy="449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419500" y="350400"/>
            <a:ext cx="8283900" cy="15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/>
              <a:t/>
            </a:r>
            <a:br>
              <a:rPr lang="uk"/>
            </a:br>
            <a:r>
              <a:rPr lang="uk"/>
              <a:t>Бароко поєднало в собі мистецтво готики і Відродження. Як і мистецтво Відродження, воно було гуманістичним за своєю суттю. Але, на відміну від Відродження, художники епохи бароко сприймали світ трагічно, песимістично, розчаровано. Згідно влучного вислову, бароко - це мистецтво світу, «залишеного Богом». «Бог покинув цей світ напризволяще» - таке відчуття світу художниками бароко.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8800"/>
            <a:ext cx="2663974" cy="29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950" y="2038800"/>
            <a:ext cx="3567049" cy="29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8450" y="2038800"/>
            <a:ext cx="3128500" cy="29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dirty="0"/>
              <a:t>Бароко в </a:t>
            </a:r>
            <a:r>
              <a:rPr lang="uk" dirty="0" smtClean="0"/>
              <a:t>українській </a:t>
            </a:r>
            <a:r>
              <a:rPr lang="uk" dirty="0"/>
              <a:t>архітектурі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19325"/>
            <a:ext cx="4724474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74" y="1971725"/>
            <a:ext cx="4114725" cy="317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56050"/>
            <a:ext cx="3962400" cy="27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52400"/>
            <a:ext cx="4876800" cy="301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075" y="3092250"/>
            <a:ext cx="2102525" cy="1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4800" y="3168450"/>
            <a:ext cx="2774275" cy="189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3962400" cy="24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/>
              <a:t>Бароко у музиці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 flipH="1">
            <a:off x="311780" y="617750"/>
            <a:ext cx="8034300" cy="161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" sz="2700"/>
              <a:t>Риси бароко в музиці: поліфонічний стиль, поява опери (Бах, Вівальді).</a:t>
            </a:r>
            <a:br>
              <a:rPr lang="uk" sz="2700"/>
            </a:br>
            <a:endParaRPr lang="uk" sz="270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74395"/>
            <a:ext cx="2789224" cy="2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150" y="2474400"/>
            <a:ext cx="3253850" cy="243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924" y="2474400"/>
            <a:ext cx="2789224" cy="2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51" y="1136659"/>
            <a:ext cx="3619249" cy="37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800" y="1136650"/>
            <a:ext cx="4810450" cy="375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/>
              <a:t>Бароко у музиці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306</Words>
  <Application>Microsoft Office PowerPoint</Application>
  <PresentationFormat>Экран (16:9)</PresentationFormat>
  <Paragraphs>20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Raleway</vt:lpstr>
      <vt:lpstr>Source Sans Pro</vt:lpstr>
      <vt:lpstr>plum</vt:lpstr>
      <vt:lpstr>Бароко</vt:lpstr>
      <vt:lpstr>Презентация PowerPoint</vt:lpstr>
      <vt:lpstr>Презентация PowerPoint</vt:lpstr>
      <vt:lpstr>Презентация PowerPoint</vt:lpstr>
      <vt:lpstr>Презентация PowerPoint</vt:lpstr>
      <vt:lpstr>Бароко в українській архітектурі </vt:lpstr>
      <vt:lpstr>Презентация PowerPoint</vt:lpstr>
      <vt:lpstr>Бароко у музиці</vt:lpstr>
      <vt:lpstr>Бароко у музиці</vt:lpstr>
      <vt:lpstr>Бароко у музиці</vt:lpstr>
      <vt:lpstr>Риси бароко в літературі</vt:lpstr>
      <vt:lpstr>Бароко у літературі</vt:lpstr>
      <vt:lpstr>Живопис періоду Бароко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</dc:title>
  <cp:lastModifiedBy>Maksim Kitskaylo</cp:lastModifiedBy>
  <cp:revision>2</cp:revision>
  <dcterms:modified xsi:type="dcterms:W3CDTF">2018-09-18T07:23:20Z</dcterms:modified>
</cp:coreProperties>
</file>