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08920"/>
            <a:ext cx="4013200" cy="599440"/>
          </a:xfrm>
        </p:spPr>
        <p:txBody>
          <a:bodyPr>
            <a:noAutofit/>
          </a:bodyPr>
          <a:lstStyle/>
          <a:p>
            <a:r>
              <a:rPr lang="uk-UA" dirty="0" smtClean="0"/>
              <a:t>Презентація  на  тему:</a:t>
            </a:r>
            <a:br>
              <a:rPr lang="uk-UA" dirty="0" smtClean="0"/>
            </a:br>
            <a:r>
              <a:rPr lang="uk-UA" dirty="0" smtClean="0"/>
              <a:t>зниклі  та вимерлі  тварини  України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3767723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Підготував </a:t>
            </a:r>
            <a:r>
              <a:rPr lang="uk-UA" sz="1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Хоменко</a:t>
            </a:r>
            <a:r>
              <a:rPr lang="uk-UA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Сергій 7-А клас</a:t>
            </a:r>
          </a:p>
          <a:p>
            <a:r>
              <a:rPr lang="uk-UA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Кагарлицька ЗОШ №3 </a:t>
            </a:r>
            <a:endParaRPr lang="uk-UA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81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4752528" cy="291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835696" y="5445224"/>
            <a:ext cx="5669280" cy="548640"/>
          </a:xfrm>
        </p:spPr>
        <p:txBody>
          <a:bodyPr>
            <a:noAutofit/>
          </a:bodyPr>
          <a:lstStyle/>
          <a:p>
            <a:r>
              <a:rPr lang="uk-UA" sz="1600" dirty="0" smtClean="0"/>
              <a:t>В </a:t>
            </a:r>
            <a:r>
              <a:rPr lang="en-US" sz="1600" dirty="0"/>
              <a:t>XIII </a:t>
            </a:r>
            <a:r>
              <a:rPr lang="uk-UA" sz="1600" dirty="0" smtClean="0"/>
              <a:t>столітті ці </a:t>
            </a:r>
            <a:r>
              <a:rPr lang="uk-UA" sz="1600" dirty="0"/>
              <a:t>дикі бики були цінним трофеєм, що і стало їх вироком. Вже через 300 років тури зникли з українського Полісся, а остання особина виду була вбита у </a:t>
            </a:r>
            <a:r>
              <a:rPr lang="en-US" sz="1600" dirty="0"/>
              <a:t>XVII </a:t>
            </a:r>
            <a:r>
              <a:rPr lang="uk-UA" sz="1600" dirty="0"/>
              <a:t>столітті.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8416" y="980728"/>
            <a:ext cx="4114800" cy="701040"/>
          </a:xfrm>
        </p:spPr>
        <p:txBody>
          <a:bodyPr/>
          <a:lstStyle/>
          <a:p>
            <a:r>
              <a:rPr lang="uk-UA" dirty="0" smtClean="0"/>
              <a:t>Тур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2235556" y="172493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Природоохоронний статус виду: Вимерлий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514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04864"/>
            <a:ext cx="4464496" cy="302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63688" y="5517232"/>
            <a:ext cx="5669280" cy="1155528"/>
          </a:xfrm>
        </p:spPr>
        <p:txBody>
          <a:bodyPr>
            <a:noAutofit/>
          </a:bodyPr>
          <a:lstStyle/>
          <a:p>
            <a:r>
              <a:rPr lang="ru-RU" dirty="0"/>
              <a:t>Так само як і тур,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вимер</a:t>
            </a:r>
            <a:r>
              <a:rPr lang="ru-RU" dirty="0"/>
              <a:t> й предок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свійської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– дикий </a:t>
            </a:r>
            <a:r>
              <a:rPr lang="ru-RU" dirty="0" err="1"/>
              <a:t>кінь</a:t>
            </a:r>
            <a:r>
              <a:rPr lang="ru-RU" dirty="0"/>
              <a:t> тарпан. </a:t>
            </a:r>
            <a:r>
              <a:rPr lang="ru-RU" dirty="0" err="1"/>
              <a:t>Степові</a:t>
            </a:r>
            <a:r>
              <a:rPr lang="ru-RU" dirty="0"/>
              <a:t> </a:t>
            </a:r>
            <a:r>
              <a:rPr lang="ru-RU" dirty="0" err="1"/>
              <a:t>тарпани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винищені</a:t>
            </a:r>
            <a:r>
              <a:rPr lang="ru-RU" dirty="0"/>
              <a:t> на </a:t>
            </a:r>
            <a:r>
              <a:rPr lang="ru-RU" dirty="0" err="1"/>
              <a:t>півдні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XIX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лиш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не </a:t>
            </a:r>
            <a:r>
              <a:rPr lang="ru-RU" dirty="0" err="1"/>
              <a:t>дочекавшись</a:t>
            </a:r>
            <a:r>
              <a:rPr lang="ru-RU" dirty="0"/>
              <a:t> </a:t>
            </a:r>
            <a:r>
              <a:rPr lang="ru-RU" dirty="0" err="1"/>
              <a:t>спасіння</a:t>
            </a:r>
            <a:r>
              <a:rPr lang="ru-RU" dirty="0"/>
              <a:t> в “</a:t>
            </a:r>
            <a:r>
              <a:rPr lang="ru-RU" dirty="0" err="1"/>
              <a:t>Асканії-Нові</a:t>
            </a:r>
            <a:r>
              <a:rPr lang="ru-RU" dirty="0"/>
              <a:t>”.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980728"/>
            <a:ext cx="4114800" cy="701040"/>
          </a:xfrm>
        </p:spPr>
        <p:txBody>
          <a:bodyPr/>
          <a:lstStyle/>
          <a:p>
            <a:r>
              <a:rPr lang="uk-UA" dirty="0" smtClean="0"/>
              <a:t>Тарпан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177281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Природоохоронний статус виду: Вимерлий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17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04864"/>
            <a:ext cx="5164044" cy="315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108352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Господарське освоєння лісів витіснило хижака на Північ, хоч у </a:t>
            </a:r>
            <a:r>
              <a:rPr lang="en-US" dirty="0"/>
              <a:t>XX </a:t>
            </a:r>
            <a:r>
              <a:rPr lang="uk-UA" dirty="0"/>
              <a:t>столітті ще траплялися свідчення його візитів на українські землі</a:t>
            </a:r>
            <a:r>
              <a:rPr lang="uk-UA" dirty="0" smtClean="0"/>
              <a:t>. </a:t>
            </a:r>
            <a:r>
              <a:rPr lang="ru-RU" dirty="0"/>
              <a:t>Зараз </a:t>
            </a:r>
            <a:r>
              <a:rPr lang="ru-RU" dirty="0" err="1"/>
              <a:t>крайня</a:t>
            </a:r>
            <a:r>
              <a:rPr lang="ru-RU" dirty="0"/>
              <a:t> </a:t>
            </a:r>
            <a:r>
              <a:rPr lang="ru-RU" dirty="0" err="1"/>
              <a:t>південна</a:t>
            </a:r>
            <a:r>
              <a:rPr lang="ru-RU" dirty="0"/>
              <a:t> межа </a:t>
            </a:r>
            <a:r>
              <a:rPr lang="ru-RU" dirty="0" err="1"/>
              <a:t>розселення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проходить через Польщу та </a:t>
            </a:r>
            <a:r>
              <a:rPr lang="ru-RU" dirty="0" err="1"/>
              <a:t>Білорусь</a:t>
            </a:r>
            <a:r>
              <a:rPr lang="ru-RU" dirty="0"/>
              <a:t>, 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кількасот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 росомахи </a:t>
            </a:r>
            <a:r>
              <a:rPr lang="ru-RU" dirty="0" err="1"/>
              <a:t>бігали</a:t>
            </a:r>
            <a:r>
              <a:rPr lang="ru-RU" dirty="0"/>
              <a:t> </a:t>
            </a:r>
            <a:r>
              <a:rPr lang="ru-RU" dirty="0" err="1"/>
              <a:t>хащами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Полісся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Росомаха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176301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Природоохоронний статус виду: Зниклий на території 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54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4176464" cy="266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691680" y="4941168"/>
            <a:ext cx="5669280" cy="1512168"/>
          </a:xfrm>
        </p:spPr>
        <p:txBody>
          <a:bodyPr>
            <a:normAutofit fontScale="92500"/>
          </a:bodyPr>
          <a:lstStyle/>
          <a:p>
            <a:r>
              <a:rPr lang="uk-UA" dirty="0"/>
              <a:t>Стада тюленів-монахів були звичним явищем на чорноморському узбережжі ще в </a:t>
            </a:r>
            <a:r>
              <a:rPr lang="en-US" dirty="0"/>
              <a:t>XIX </a:t>
            </a:r>
            <a:r>
              <a:rPr lang="uk-UA" dirty="0"/>
              <a:t>столітті. Цих </a:t>
            </a:r>
            <a:r>
              <a:rPr lang="uk-UA" dirty="0" err="1"/>
              <a:t>миролюбивих</a:t>
            </a:r>
            <a:r>
              <a:rPr lang="uk-UA" dirty="0"/>
              <a:t> тварин активно знищували звіробої, що майже призвело до їх повного зникнення. Тим не менш, малочисельні популяції подекуди ще збереглися на скелях Болгарії та Туреччини</a:t>
            </a:r>
            <a:r>
              <a:rPr lang="uk-UA" dirty="0" smtClean="0"/>
              <a:t>.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достовірні</a:t>
            </a:r>
            <a:r>
              <a:rPr lang="ru-RU" dirty="0"/>
              <a:t> </a:t>
            </a:r>
            <a:r>
              <a:rPr lang="ru-RU" dirty="0" err="1"/>
              <a:t>свідчення</a:t>
            </a:r>
            <a:r>
              <a:rPr lang="ru-RU" dirty="0"/>
              <a:t> про </a:t>
            </a:r>
            <a:r>
              <a:rPr lang="ru-RU" dirty="0" err="1"/>
              <a:t>тюленів</a:t>
            </a:r>
            <a:r>
              <a:rPr lang="ru-RU" dirty="0"/>
              <a:t> на </a:t>
            </a:r>
            <a:r>
              <a:rPr lang="ru-RU" dirty="0" err="1"/>
              <a:t>українських</a:t>
            </a:r>
            <a:r>
              <a:rPr lang="ru-RU" dirty="0"/>
              <a:t> берегах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середини</a:t>
            </a:r>
            <a:r>
              <a:rPr lang="ru-RU" dirty="0"/>
              <a:t> XX </a:t>
            </a:r>
            <a:r>
              <a:rPr lang="ru-RU" dirty="0" err="1"/>
              <a:t>століття</a:t>
            </a:r>
            <a:r>
              <a:rPr lang="ru-RU" dirty="0"/>
              <a:t>. Тому, </a:t>
            </a:r>
            <a:r>
              <a:rPr lang="ru-RU" dirty="0" err="1"/>
              <a:t>фактично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зниклим</a:t>
            </a:r>
            <a:r>
              <a:rPr lang="ru-RU" dirty="0"/>
              <a:t> з </a:t>
            </a:r>
            <a:r>
              <a:rPr lang="ru-RU" dirty="0" err="1"/>
              <a:t>території</a:t>
            </a:r>
            <a:r>
              <a:rPr lang="ru-RU" dirty="0"/>
              <a:t>/</a:t>
            </a:r>
            <a:r>
              <a:rPr lang="ru-RU" dirty="0" err="1"/>
              <a:t>акваторії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Тюлень-монах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1734173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Природоохоронний статус виду: Зниклий на території 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290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37360" y="5373216"/>
            <a:ext cx="5669280" cy="129614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 в </a:t>
            </a:r>
            <a:r>
              <a:rPr lang="ru-RU" dirty="0" err="1"/>
              <a:t>Криму</a:t>
            </a:r>
            <a:r>
              <a:rPr lang="ru-RU" dirty="0"/>
              <a:t> та </a:t>
            </a:r>
            <a:r>
              <a:rPr lang="ru-RU" dirty="0" err="1" smtClean="0"/>
              <a:t>Закарпатті</a:t>
            </a:r>
            <a:r>
              <a:rPr lang="ru-RU" dirty="0"/>
              <a:t>. Вид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відсутній</a:t>
            </a:r>
            <a:r>
              <a:rPr lang="ru-RU" dirty="0"/>
              <a:t>. На початку XX ст.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як </a:t>
            </a:r>
            <a:r>
              <a:rPr lang="ru-RU" dirty="0" err="1"/>
              <a:t>чисельний</a:t>
            </a:r>
            <a:r>
              <a:rPr lang="ru-RU" dirty="0"/>
              <a:t> вид. </a:t>
            </a:r>
            <a:r>
              <a:rPr lang="ru-RU" dirty="0" err="1"/>
              <a:t>Останній</a:t>
            </a:r>
            <a:r>
              <a:rPr lang="ru-RU" dirty="0"/>
              <a:t> раз </a:t>
            </a:r>
            <a:r>
              <a:rPr lang="ru-RU" dirty="0" err="1"/>
              <a:t>зафіксовано</a:t>
            </a:r>
            <a:r>
              <a:rPr lang="ru-RU" dirty="0"/>
              <a:t>: в </a:t>
            </a:r>
            <a:r>
              <a:rPr lang="ru-RU" dirty="0" err="1"/>
              <a:t>Криму</a:t>
            </a:r>
            <a:r>
              <a:rPr lang="ru-RU" dirty="0"/>
              <a:t> — в 1947 р., в </a:t>
            </a:r>
            <a:r>
              <a:rPr lang="ru-RU" dirty="0" err="1"/>
              <a:t>Закарпатській</a:t>
            </a:r>
            <a:r>
              <a:rPr lang="ru-RU" dirty="0"/>
              <a:t> обл. — в 1993 р. </a:t>
            </a:r>
            <a:r>
              <a:rPr lang="ru-RU" b="1" dirty="0"/>
              <a:t>Причини </a:t>
            </a:r>
            <a:r>
              <a:rPr lang="ru-RU" b="1" dirty="0" err="1"/>
              <a:t>зміни</a:t>
            </a:r>
            <a:r>
              <a:rPr lang="ru-RU" b="1" dirty="0"/>
              <a:t> </a:t>
            </a:r>
            <a:r>
              <a:rPr lang="ru-RU" b="1" dirty="0" err="1"/>
              <a:t>чисельності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пряме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, </a:t>
            </a:r>
            <a:r>
              <a:rPr lang="ru-RU" dirty="0" err="1"/>
              <a:t>непокоєння</a:t>
            </a:r>
            <a:r>
              <a:rPr lang="ru-RU" dirty="0"/>
              <a:t> у </a:t>
            </a:r>
            <a:r>
              <a:rPr lang="ru-RU" dirty="0" err="1"/>
              <a:t>сховищах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ймовірно</a:t>
            </a:r>
            <a:r>
              <a:rPr lang="ru-RU" dirty="0"/>
              <a:t> — </a:t>
            </a:r>
            <a:r>
              <a:rPr lang="ru-RU" dirty="0" err="1"/>
              <a:t>отруєння</a:t>
            </a:r>
            <a:r>
              <a:rPr lang="ru-RU" dirty="0"/>
              <a:t> пестицидами.  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980728"/>
            <a:ext cx="4114800" cy="701040"/>
          </a:xfrm>
        </p:spPr>
        <p:txBody>
          <a:bodyPr/>
          <a:lstStyle/>
          <a:p>
            <a:r>
              <a:rPr lang="uk-UA" dirty="0" err="1" smtClean="0"/>
              <a:t>Довгокрил</a:t>
            </a:r>
            <a:r>
              <a:rPr lang="uk-UA" dirty="0" smtClean="0"/>
              <a:t>  звичайний</a:t>
            </a:r>
            <a:endParaRPr lang="uk-UA" dirty="0"/>
          </a:p>
        </p:txBody>
      </p:sp>
      <p:sp>
        <p:nvSpPr>
          <p:cNvPr id="5" name="Объект 4"/>
          <p:cNvSpPr txBox="1">
            <a:spLocks noGrp="1"/>
          </p:cNvSpPr>
          <p:nvPr>
            <p:ph sz="quarter" idx="14"/>
          </p:nvPr>
        </p:nvSpPr>
        <p:spPr>
          <a:xfrm>
            <a:off x="683568" y="170080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Природоохоронний статус виду: Зниклий на території України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04864"/>
            <a:ext cx="4289234" cy="295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95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37360" y="5013176"/>
            <a:ext cx="5669280" cy="1728192"/>
          </a:xfrm>
        </p:spPr>
        <p:txBody>
          <a:bodyPr>
            <a:noAutofit/>
          </a:bodyPr>
          <a:lstStyle/>
          <a:p>
            <a:r>
              <a:rPr lang="uk-UA" sz="1200" dirty="0" smtClean="0"/>
              <a:t>В </a:t>
            </a:r>
            <a:r>
              <a:rPr lang="uk-UA" sz="1200" dirty="0"/>
              <a:t>Україні на середину 1970-х рр. знахідки виду були відомі в Закарпатській, Чернівецькій, Хмельницькій та Вінницькій обл. </a:t>
            </a:r>
            <a:r>
              <a:rPr lang="ru-RU" sz="1200" dirty="0"/>
              <a:t>У 1950-х </a:t>
            </a:r>
            <a:r>
              <a:rPr lang="ru-RU" sz="1200" dirty="0" err="1"/>
              <a:t>рр</a:t>
            </a:r>
            <a:r>
              <a:rPr lang="ru-RU" sz="1200" dirty="0"/>
              <a:t>. </a:t>
            </a:r>
            <a:r>
              <a:rPr lang="ru-RU" sz="1200" dirty="0" err="1"/>
              <a:t>чисельність</a:t>
            </a:r>
            <a:r>
              <a:rPr lang="ru-RU" sz="1200" dirty="0"/>
              <a:t> виду у </a:t>
            </a:r>
            <a:r>
              <a:rPr lang="ru-RU" sz="1200" dirty="0" err="1"/>
              <a:t>межиріччі</a:t>
            </a:r>
            <a:r>
              <a:rPr lang="ru-RU" sz="1200" dirty="0"/>
              <a:t> </a:t>
            </a:r>
            <a:r>
              <a:rPr lang="ru-RU" sz="1200" dirty="0" err="1"/>
              <a:t>Дністер</a:t>
            </a:r>
            <a:r>
              <a:rPr lang="ru-RU" sz="1200" dirty="0"/>
              <a:t>–Прут </a:t>
            </a:r>
            <a:r>
              <a:rPr lang="ru-RU" sz="1200" dirty="0" err="1"/>
              <a:t>була</a:t>
            </a:r>
            <a:r>
              <a:rPr lang="ru-RU" sz="1200" dirty="0"/>
              <a:t> </a:t>
            </a:r>
            <a:r>
              <a:rPr lang="ru-RU" sz="1200" dirty="0" err="1"/>
              <a:t>досить</a:t>
            </a:r>
            <a:r>
              <a:rPr lang="ru-RU" sz="1200" dirty="0"/>
              <a:t> </a:t>
            </a:r>
            <a:r>
              <a:rPr lang="ru-RU" sz="1200" dirty="0" err="1"/>
              <a:t>високою</a:t>
            </a:r>
            <a:r>
              <a:rPr lang="ru-RU" sz="1200" dirty="0"/>
              <a:t> (на 1 га припадало 30–35 </a:t>
            </a:r>
            <a:r>
              <a:rPr lang="ru-RU" sz="1200" dirty="0" err="1"/>
              <a:t>нір</a:t>
            </a:r>
            <a:r>
              <a:rPr lang="ru-RU" sz="1200" dirty="0"/>
              <a:t>), </a:t>
            </a:r>
            <a:r>
              <a:rPr lang="ru-RU" sz="1200" dirty="0" err="1"/>
              <a:t>однак</a:t>
            </a:r>
            <a:r>
              <a:rPr lang="ru-RU" sz="1200" dirty="0"/>
              <a:t> </a:t>
            </a:r>
            <a:r>
              <a:rPr lang="ru-RU" sz="1200" dirty="0" err="1"/>
              <a:t>вже</a:t>
            </a:r>
            <a:r>
              <a:rPr lang="ru-RU" sz="1200" dirty="0"/>
              <a:t> у 80-х </a:t>
            </a:r>
            <a:r>
              <a:rPr lang="ru-RU" sz="1200" dirty="0" err="1"/>
              <a:t>рр</a:t>
            </a:r>
            <a:r>
              <a:rPr lang="ru-RU" sz="1200" dirty="0"/>
              <a:t>. на </a:t>
            </a:r>
            <a:r>
              <a:rPr lang="ru-RU" sz="1200" dirty="0" err="1"/>
              <a:t>цій</a:t>
            </a:r>
            <a:r>
              <a:rPr lang="ru-RU" sz="1200" dirty="0"/>
              <a:t> </a:t>
            </a:r>
            <a:r>
              <a:rPr lang="ru-RU" sz="1200" dirty="0" err="1"/>
              <a:t>території</a:t>
            </a:r>
            <a:r>
              <a:rPr lang="ru-RU" sz="1200" dirty="0"/>
              <a:t> на 1 га </a:t>
            </a:r>
            <a:r>
              <a:rPr lang="ru-RU" sz="1200" dirty="0" err="1"/>
              <a:t>знаходили</a:t>
            </a:r>
            <a:r>
              <a:rPr lang="ru-RU" sz="1200" dirty="0"/>
              <a:t> 1–2 </a:t>
            </a:r>
            <a:r>
              <a:rPr lang="ru-RU" sz="1200" dirty="0" err="1"/>
              <a:t>нори</a:t>
            </a:r>
            <a:r>
              <a:rPr lang="ru-RU" sz="1200" dirty="0"/>
              <a:t>. За </a:t>
            </a:r>
            <a:r>
              <a:rPr lang="ru-RU" sz="1200" dirty="0" err="1"/>
              <a:t>останні</a:t>
            </a:r>
            <a:r>
              <a:rPr lang="ru-RU" sz="1200" dirty="0"/>
              <a:t> 20 </a:t>
            </a:r>
            <a:r>
              <a:rPr lang="ru-RU" sz="1200" dirty="0" err="1"/>
              <a:t>років</a:t>
            </a:r>
            <a:r>
              <a:rPr lang="ru-RU" sz="1200" dirty="0"/>
              <a:t> </a:t>
            </a:r>
            <a:r>
              <a:rPr lang="ru-RU" sz="1200" dirty="0" err="1"/>
              <a:t>достовірні</a:t>
            </a:r>
            <a:r>
              <a:rPr lang="ru-RU" sz="1200" dirty="0"/>
              <a:t> </a:t>
            </a:r>
            <a:r>
              <a:rPr lang="ru-RU" sz="1200" dirty="0" err="1"/>
              <a:t>відомості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підтверджують</a:t>
            </a:r>
            <a:r>
              <a:rPr lang="ru-RU" sz="1200" dirty="0"/>
              <a:t> </a:t>
            </a:r>
            <a:r>
              <a:rPr lang="ru-RU" sz="1200" dirty="0" err="1"/>
              <a:t>існування</a:t>
            </a:r>
            <a:r>
              <a:rPr lang="ru-RU" sz="1200" dirty="0"/>
              <a:t> в </a:t>
            </a:r>
            <a:r>
              <a:rPr lang="ru-RU" sz="1200" dirty="0" err="1"/>
              <a:t>Україні</a:t>
            </a:r>
            <a:r>
              <a:rPr lang="ru-RU" sz="1200" dirty="0"/>
              <a:t> </a:t>
            </a:r>
            <a:r>
              <a:rPr lang="ru-RU" sz="1200" dirty="0" err="1"/>
              <a:t>відсутні</a:t>
            </a:r>
            <a:r>
              <a:rPr lang="ru-RU" sz="1200" dirty="0"/>
              <a:t>, </a:t>
            </a:r>
            <a:r>
              <a:rPr lang="ru-RU" sz="1200" dirty="0" err="1"/>
              <a:t>хоча</a:t>
            </a:r>
            <a:r>
              <a:rPr lang="ru-RU" sz="1200" dirty="0"/>
              <a:t> на </a:t>
            </a:r>
            <a:r>
              <a:rPr lang="ru-RU" sz="1200" dirty="0" err="1"/>
              <a:t>прилеглих</a:t>
            </a:r>
            <a:r>
              <a:rPr lang="ru-RU" sz="1200" dirty="0"/>
              <a:t> </a:t>
            </a:r>
            <a:r>
              <a:rPr lang="ru-RU" sz="1200" dirty="0" err="1"/>
              <a:t>територіях</a:t>
            </a:r>
            <a:r>
              <a:rPr lang="ru-RU" sz="1200" dirty="0"/>
              <a:t> </a:t>
            </a:r>
            <a:r>
              <a:rPr lang="ru-RU" sz="1200" dirty="0" err="1"/>
              <a:t>Молдови</a:t>
            </a:r>
            <a:r>
              <a:rPr lang="ru-RU" sz="1200" dirty="0"/>
              <a:t> (в </a:t>
            </a:r>
            <a:r>
              <a:rPr lang="ru-RU" sz="1200" dirty="0" err="1"/>
              <a:t>Середньому</a:t>
            </a:r>
            <a:r>
              <a:rPr lang="ru-RU" sz="1200" dirty="0"/>
              <a:t> </a:t>
            </a:r>
            <a:r>
              <a:rPr lang="ru-RU" sz="1200" dirty="0" err="1"/>
              <a:t>Придністров’ї</a:t>
            </a:r>
            <a:r>
              <a:rPr lang="ru-RU" sz="1200" dirty="0"/>
              <a:t>) </a:t>
            </a:r>
            <a:r>
              <a:rPr lang="ru-RU" sz="1200" dirty="0" err="1"/>
              <a:t>цей</a:t>
            </a:r>
            <a:r>
              <a:rPr lang="ru-RU" sz="1200" dirty="0"/>
              <a:t> вид </a:t>
            </a:r>
            <a:r>
              <a:rPr lang="ru-RU" sz="1200" dirty="0" err="1"/>
              <a:t>ще</a:t>
            </a:r>
            <a:r>
              <a:rPr lang="ru-RU" sz="1200" dirty="0"/>
              <a:t> на початку 1990-х </a:t>
            </a:r>
            <a:r>
              <a:rPr lang="ru-RU" sz="1200" dirty="0" err="1"/>
              <a:t>рр</a:t>
            </a:r>
            <a:r>
              <a:rPr lang="ru-RU" sz="1200" dirty="0"/>
              <a:t>. </a:t>
            </a:r>
            <a:r>
              <a:rPr lang="ru-RU" sz="1200" dirty="0" err="1"/>
              <a:t>досить</a:t>
            </a:r>
            <a:r>
              <a:rPr lang="ru-RU" sz="1200" dirty="0"/>
              <a:t> </a:t>
            </a:r>
            <a:r>
              <a:rPr lang="ru-RU" sz="1200" dirty="0" err="1"/>
              <a:t>масово</a:t>
            </a:r>
            <a:r>
              <a:rPr lang="ru-RU" sz="1200" dirty="0"/>
              <a:t> </a:t>
            </a:r>
            <a:r>
              <a:rPr lang="ru-RU" sz="1200" dirty="0" err="1"/>
              <a:t>зустрічався</a:t>
            </a:r>
            <a:r>
              <a:rPr lang="ru-RU" sz="1200" dirty="0"/>
              <a:t>. </a:t>
            </a:r>
            <a:r>
              <a:rPr lang="ru-RU" sz="1200" b="1" dirty="0"/>
              <a:t>Причини </a:t>
            </a:r>
            <a:r>
              <a:rPr lang="ru-RU" sz="1200" b="1" dirty="0" err="1"/>
              <a:t>зміни</a:t>
            </a:r>
            <a:r>
              <a:rPr lang="ru-RU" sz="1200" b="1" dirty="0"/>
              <a:t> </a:t>
            </a:r>
            <a:r>
              <a:rPr lang="ru-RU" sz="1200" b="1" dirty="0" err="1"/>
              <a:t>чисельності</a:t>
            </a:r>
            <a:r>
              <a:rPr lang="ru-RU" sz="1200" b="1" dirty="0"/>
              <a:t>:</a:t>
            </a:r>
            <a:r>
              <a:rPr lang="ru-RU" sz="1200" dirty="0"/>
              <a:t> </a:t>
            </a:r>
            <a:r>
              <a:rPr lang="ru-RU" sz="1200" dirty="0" err="1"/>
              <a:t>неконтрольований</a:t>
            </a:r>
            <a:r>
              <a:rPr lang="ru-RU" sz="1200" dirty="0"/>
              <a:t> </a:t>
            </a:r>
            <a:r>
              <a:rPr lang="ru-RU" sz="1200" dirty="0" err="1"/>
              <a:t>промисел</a:t>
            </a:r>
            <a:r>
              <a:rPr lang="ru-RU" sz="1200" dirty="0"/>
              <a:t> в 1950–60 </a:t>
            </a:r>
            <a:r>
              <a:rPr lang="ru-RU" sz="1200" dirty="0" err="1"/>
              <a:t>рр</a:t>
            </a:r>
            <a:r>
              <a:rPr lang="ru-RU" sz="1200" dirty="0"/>
              <a:t>., </a:t>
            </a:r>
            <a:r>
              <a:rPr lang="ru-RU" sz="1200" dirty="0" err="1"/>
              <a:t>загибель</a:t>
            </a:r>
            <a:r>
              <a:rPr lang="ru-RU" sz="1200" dirty="0"/>
              <a:t> </a:t>
            </a:r>
            <a:r>
              <a:rPr lang="ru-RU" sz="1200" dirty="0" err="1"/>
              <a:t>тварин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отрутохімікатів</a:t>
            </a:r>
            <a:r>
              <a:rPr lang="ru-RU" sz="1200" dirty="0"/>
              <a:t>, </a:t>
            </a:r>
            <a:r>
              <a:rPr lang="ru-RU" sz="1200" dirty="0" err="1"/>
              <a:t>зведення</a:t>
            </a:r>
            <a:r>
              <a:rPr lang="ru-RU" sz="1200" dirty="0"/>
              <a:t> </a:t>
            </a:r>
            <a:r>
              <a:rPr lang="ru-RU" sz="1200" dirty="0" err="1"/>
              <a:t>біотопів</a:t>
            </a:r>
            <a:r>
              <a:rPr lang="ru-RU" sz="1200" dirty="0"/>
              <a:t>.</a:t>
            </a:r>
            <a:endParaRPr lang="uk-UA" sz="1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Ховрах  Європейський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409164" y="177281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Статус: Зниклий на території України</a:t>
            </a:r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50" y="2276872"/>
            <a:ext cx="3492500" cy="261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56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2492896"/>
            <a:ext cx="4013200" cy="59944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Кінець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1604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65</TotalTime>
  <Words>429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BlackTie</vt:lpstr>
      <vt:lpstr>Презентація  на  тему: зниклі  та вимерлі  тварини  України</vt:lpstr>
      <vt:lpstr>Тур</vt:lpstr>
      <vt:lpstr>Тарпан</vt:lpstr>
      <vt:lpstr>Росомаха</vt:lpstr>
      <vt:lpstr>Тюлень-монах</vt:lpstr>
      <vt:lpstr>Довгокрил  звичайний</vt:lpstr>
      <vt:lpstr>Ховрах  Європейський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 тему: зниклі  та вимерлі  тварини  України</dc:title>
  <dc:creator>Сергій</dc:creator>
  <cp:lastModifiedBy>Сергій</cp:lastModifiedBy>
  <cp:revision>9</cp:revision>
  <dcterms:created xsi:type="dcterms:W3CDTF">2018-05-19T19:20:48Z</dcterms:created>
  <dcterms:modified xsi:type="dcterms:W3CDTF">2018-05-20T09:29:44Z</dcterms:modified>
</cp:coreProperties>
</file>