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F1465-46F2-426A-9AFE-41243879932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3818F4-0A92-4427-B89A-7168FA8EAF60}">
      <dgm:prSet phldrT="[Текст]" custT="1"/>
      <dgm:spPr/>
      <dgm:t>
        <a:bodyPr/>
        <a:lstStyle/>
        <a:p>
          <a:r>
            <a:rPr lang="uk-UA" sz="2000" dirty="0" smtClean="0"/>
            <a:t>Демографічні</a:t>
          </a:r>
          <a:endParaRPr lang="ru-RU" sz="2000" dirty="0"/>
        </a:p>
      </dgm:t>
    </dgm:pt>
    <dgm:pt modelId="{60D9A379-A4E4-488D-9637-602E50E16955}" type="parTrans" cxnId="{703C24D5-FBD9-45AB-A6AD-9BA13BB00F03}">
      <dgm:prSet/>
      <dgm:spPr/>
      <dgm:t>
        <a:bodyPr/>
        <a:lstStyle/>
        <a:p>
          <a:endParaRPr lang="ru-RU"/>
        </a:p>
      </dgm:t>
    </dgm:pt>
    <dgm:pt modelId="{38890265-AE45-4B4D-9143-7420640911C2}" type="sibTrans" cxnId="{703C24D5-FBD9-45AB-A6AD-9BA13BB00F03}">
      <dgm:prSet/>
      <dgm:spPr/>
      <dgm:t>
        <a:bodyPr/>
        <a:lstStyle/>
        <a:p>
          <a:endParaRPr lang="ru-RU"/>
        </a:p>
      </dgm:t>
    </dgm:pt>
    <dgm:pt modelId="{1FA49E17-4143-4967-8233-57B3AFDE4E27}">
      <dgm:prSet phldrT="[Текст]" custT="1"/>
      <dgm:spPr/>
      <dgm:t>
        <a:bodyPr/>
        <a:lstStyle/>
        <a:p>
          <a:r>
            <a:rPr lang="ru-RU" sz="2000" b="0" i="0" dirty="0" err="1" smtClean="0"/>
            <a:t>Швидке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зростання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населення</a:t>
          </a:r>
          <a:r>
            <a:rPr lang="ru-RU" sz="2000" b="0" i="0" dirty="0" smtClean="0"/>
            <a:t> в </a:t>
          </a:r>
          <a:r>
            <a:rPr lang="ru-RU" sz="2000" b="0" i="0" dirty="0" err="1" smtClean="0"/>
            <a:t>найбідніших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країнах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світу</a:t>
          </a:r>
          <a:endParaRPr lang="ru-RU" sz="2000" dirty="0"/>
        </a:p>
      </dgm:t>
    </dgm:pt>
    <dgm:pt modelId="{46F6B984-F138-4928-83F0-134AFF12E243}" type="parTrans" cxnId="{6941D59E-EEE0-4F97-8E3B-151D3A4415F5}">
      <dgm:prSet/>
      <dgm:spPr/>
      <dgm:t>
        <a:bodyPr/>
        <a:lstStyle/>
        <a:p>
          <a:endParaRPr lang="ru-RU"/>
        </a:p>
      </dgm:t>
    </dgm:pt>
    <dgm:pt modelId="{8CB77C94-84AF-49AC-8250-6D1F7B05868C}" type="sibTrans" cxnId="{6941D59E-EEE0-4F97-8E3B-151D3A4415F5}">
      <dgm:prSet/>
      <dgm:spPr/>
      <dgm:t>
        <a:bodyPr/>
        <a:lstStyle/>
        <a:p>
          <a:endParaRPr lang="ru-RU"/>
        </a:p>
      </dgm:t>
    </dgm:pt>
    <dgm:pt modelId="{CCA1CD3D-41CF-4CF9-B92B-0B42AE855FED}">
      <dgm:prSet phldrT="[Текст]" custT="1"/>
      <dgm:spPr/>
      <dgm:t>
        <a:bodyPr/>
        <a:lstStyle/>
        <a:p>
          <a:r>
            <a:rPr lang="uk-UA" sz="2000" dirty="0" smtClean="0"/>
            <a:t>Екологічні</a:t>
          </a:r>
          <a:endParaRPr lang="ru-RU" sz="2000" dirty="0"/>
        </a:p>
      </dgm:t>
    </dgm:pt>
    <dgm:pt modelId="{71AC31C1-EF76-45A1-B347-871B8CBFD69E}" type="parTrans" cxnId="{91215F04-818E-4697-8EDA-06AEFEB9F381}">
      <dgm:prSet/>
      <dgm:spPr/>
      <dgm:t>
        <a:bodyPr/>
        <a:lstStyle/>
        <a:p>
          <a:endParaRPr lang="ru-RU"/>
        </a:p>
      </dgm:t>
    </dgm:pt>
    <dgm:pt modelId="{4A462E15-665B-4D45-A176-7DABD5283F28}" type="sibTrans" cxnId="{91215F04-818E-4697-8EDA-06AEFEB9F381}">
      <dgm:prSet/>
      <dgm:spPr/>
      <dgm:t>
        <a:bodyPr/>
        <a:lstStyle/>
        <a:p>
          <a:endParaRPr lang="ru-RU"/>
        </a:p>
      </dgm:t>
    </dgm:pt>
    <dgm:pt modelId="{30799F57-00BF-4133-963C-B36C6E49F6D7}">
      <dgm:prSet phldrT="[Текст]" custT="1"/>
      <dgm:spPr/>
      <dgm:t>
        <a:bodyPr/>
        <a:lstStyle/>
        <a:p>
          <a:r>
            <a:rPr lang="uk-UA" sz="2000" dirty="0" smtClean="0"/>
            <a:t>Ресурсні</a:t>
          </a:r>
          <a:endParaRPr lang="ru-RU" sz="2000" dirty="0"/>
        </a:p>
      </dgm:t>
    </dgm:pt>
    <dgm:pt modelId="{35B68BC6-92C0-40E0-B0E9-EF588372AB04}" type="parTrans" cxnId="{E36388BD-BEC8-4382-9A9E-5D8289F251C3}">
      <dgm:prSet/>
      <dgm:spPr/>
      <dgm:t>
        <a:bodyPr/>
        <a:lstStyle/>
        <a:p>
          <a:endParaRPr lang="ru-RU"/>
        </a:p>
      </dgm:t>
    </dgm:pt>
    <dgm:pt modelId="{B16368D1-5866-463F-B49E-067D6A4D3C5C}" type="sibTrans" cxnId="{E36388BD-BEC8-4382-9A9E-5D8289F251C3}">
      <dgm:prSet/>
      <dgm:spPr/>
      <dgm:t>
        <a:bodyPr/>
        <a:lstStyle/>
        <a:p>
          <a:endParaRPr lang="ru-RU"/>
        </a:p>
      </dgm:t>
    </dgm:pt>
    <dgm:pt modelId="{6FA8A26C-1500-452B-B963-02D12C2FD10D}">
      <dgm:prSet phldrT="[Текст]" custT="1"/>
      <dgm:spPr/>
      <dgm:t>
        <a:bodyPr/>
        <a:lstStyle/>
        <a:p>
          <a:r>
            <a:rPr lang="ru-RU" sz="2000" b="0" i="0" dirty="0" err="1" smtClean="0"/>
            <a:t>проблеми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забезпечення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розвитку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людства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всіма</a:t>
          </a:r>
          <a:r>
            <a:rPr lang="ru-RU" sz="2000" b="0" i="0" dirty="0" smtClean="0"/>
            <a:t> видами </a:t>
          </a:r>
          <a:r>
            <a:rPr lang="ru-RU" sz="2000" b="0" i="0" dirty="0" err="1" smtClean="0"/>
            <a:t>ресурсів</a:t>
          </a:r>
          <a:r>
            <a:rPr lang="ru-RU" sz="2000" b="0" i="0" dirty="0" smtClean="0"/>
            <a:t>, у тому </a:t>
          </a:r>
          <a:r>
            <a:rPr lang="ru-RU" sz="2000" b="0" i="0" dirty="0" err="1" smtClean="0"/>
            <a:t>числі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й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продовольчими</a:t>
          </a:r>
          <a:endParaRPr lang="ru-RU" sz="2000" dirty="0"/>
        </a:p>
      </dgm:t>
    </dgm:pt>
    <dgm:pt modelId="{7D9659E3-05A2-4090-8BEA-0790CEF14204}" type="parTrans" cxnId="{BB21DFA4-1F42-4C25-A294-D920F863B3C5}">
      <dgm:prSet/>
      <dgm:spPr/>
      <dgm:t>
        <a:bodyPr/>
        <a:lstStyle/>
        <a:p>
          <a:endParaRPr lang="ru-RU"/>
        </a:p>
      </dgm:t>
    </dgm:pt>
    <dgm:pt modelId="{11ABDA2F-2904-4976-A3B6-BB00844033EE}" type="sibTrans" cxnId="{BB21DFA4-1F42-4C25-A294-D920F863B3C5}">
      <dgm:prSet/>
      <dgm:spPr/>
      <dgm:t>
        <a:bodyPr/>
        <a:lstStyle/>
        <a:p>
          <a:endParaRPr lang="ru-RU"/>
        </a:p>
      </dgm:t>
    </dgm:pt>
    <dgm:pt modelId="{64E3E925-CFB0-497B-8D2A-94159FE05276}">
      <dgm:prSet custT="1"/>
      <dgm:spPr/>
      <dgm:t>
        <a:bodyPr/>
        <a:lstStyle/>
        <a:p>
          <a:r>
            <a:rPr lang="uk-UA" sz="2000" dirty="0" err="1" smtClean="0"/>
            <a:t>Геопі</a:t>
          </a:r>
          <a:r>
            <a:rPr lang="uk-UA" sz="2000" dirty="0" err="1" smtClean="0"/>
            <a:t>олітичні</a:t>
          </a:r>
          <a:endParaRPr lang="ru-RU" sz="2000" dirty="0"/>
        </a:p>
      </dgm:t>
    </dgm:pt>
    <dgm:pt modelId="{75987D8E-8DFB-4A81-B5BF-01FB4901E721}" type="parTrans" cxnId="{24B501A9-01F2-4273-AAFE-E4EA6488C181}">
      <dgm:prSet/>
      <dgm:spPr/>
      <dgm:t>
        <a:bodyPr/>
        <a:lstStyle/>
        <a:p>
          <a:endParaRPr lang="ru-RU"/>
        </a:p>
      </dgm:t>
    </dgm:pt>
    <dgm:pt modelId="{552755A7-93B0-4AE1-914C-3282B60B0260}" type="sibTrans" cxnId="{24B501A9-01F2-4273-AAFE-E4EA6488C181}">
      <dgm:prSet/>
      <dgm:spPr/>
      <dgm:t>
        <a:bodyPr/>
        <a:lstStyle/>
        <a:p>
          <a:endParaRPr lang="ru-RU"/>
        </a:p>
      </dgm:t>
    </dgm:pt>
    <dgm:pt modelId="{82854A3C-3277-4DC8-B31B-1E660B6B08B3}">
      <dgm:prSet custT="1"/>
      <dgm:spPr/>
      <dgm:t>
        <a:bodyPr/>
        <a:lstStyle/>
        <a:p>
          <a:r>
            <a:rPr lang="uk-UA" sz="2000" dirty="0" smtClean="0"/>
            <a:t>Розвитку</a:t>
          </a:r>
          <a:endParaRPr lang="ru-RU" sz="2000" dirty="0"/>
        </a:p>
      </dgm:t>
    </dgm:pt>
    <dgm:pt modelId="{C16C726F-D2C3-4A2D-84B6-AC02E2F37EBC}" type="parTrans" cxnId="{3EAD14F1-49A7-44AC-92BD-940D1EAC0008}">
      <dgm:prSet/>
      <dgm:spPr/>
      <dgm:t>
        <a:bodyPr/>
        <a:lstStyle/>
        <a:p>
          <a:endParaRPr lang="ru-RU"/>
        </a:p>
      </dgm:t>
    </dgm:pt>
    <dgm:pt modelId="{0E3A452E-C211-415C-910B-4FB7AEAC2F20}" type="sibTrans" cxnId="{3EAD14F1-49A7-44AC-92BD-940D1EAC0008}">
      <dgm:prSet/>
      <dgm:spPr/>
      <dgm:t>
        <a:bodyPr/>
        <a:lstStyle/>
        <a:p>
          <a:endParaRPr lang="ru-RU"/>
        </a:p>
      </dgm:t>
    </dgm:pt>
    <dgm:pt modelId="{8E97B017-D0EC-4EE6-A18F-ADB87A11F924}">
      <dgm:prSet custT="1"/>
      <dgm:spPr/>
      <dgm:t>
        <a:bodyPr/>
        <a:lstStyle/>
        <a:p>
          <a:r>
            <a:rPr lang="ru-RU" sz="2000" b="0" i="0" dirty="0" err="1" smtClean="0"/>
            <a:t>Інтенсивне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руйнування</a:t>
          </a:r>
          <a:r>
            <a:rPr lang="ru-RU" sz="2000" b="0" i="0" dirty="0" smtClean="0"/>
            <a:t>  </a:t>
          </a:r>
          <a:r>
            <a:rPr lang="ru-RU" sz="2000" b="0" i="0" dirty="0" err="1" smtClean="0"/>
            <a:t>довкілля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що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робить</a:t>
          </a:r>
          <a:r>
            <a:rPr lang="ru-RU" sz="2000" b="0" i="0" dirty="0" smtClean="0"/>
            <a:t> нашу планету </a:t>
          </a:r>
          <a:r>
            <a:rPr lang="ru-RU" sz="2000" b="0" i="0" dirty="0" err="1" smtClean="0"/>
            <a:t>непридатною</a:t>
          </a:r>
          <a:r>
            <a:rPr lang="ru-RU" sz="2000" b="0" i="0" dirty="0" smtClean="0"/>
            <a:t> для </a:t>
          </a:r>
          <a:r>
            <a:rPr lang="ru-RU" sz="2000" b="0" i="0" dirty="0" err="1" smtClean="0"/>
            <a:t>життя</a:t>
          </a:r>
          <a:endParaRPr lang="ru-RU" sz="2000" dirty="0"/>
        </a:p>
      </dgm:t>
    </dgm:pt>
    <dgm:pt modelId="{D20140AE-B080-435F-B308-F69875022500}" type="parTrans" cxnId="{6A0A0525-7777-43E6-9518-F5DF3929A221}">
      <dgm:prSet/>
      <dgm:spPr/>
    </dgm:pt>
    <dgm:pt modelId="{3EDEFDAF-9533-4192-A98E-9EFBC5E22A55}" type="sibTrans" cxnId="{6A0A0525-7777-43E6-9518-F5DF3929A221}">
      <dgm:prSet/>
      <dgm:spPr/>
    </dgm:pt>
    <dgm:pt modelId="{6D1007A7-F084-4DFD-9D6E-BC638F85F2BC}">
      <dgm:prSet custT="1"/>
      <dgm:spPr/>
      <dgm:t>
        <a:bodyPr/>
        <a:lstStyle/>
        <a:p>
          <a:r>
            <a:rPr lang="ru-RU" sz="2000" b="0" i="0" dirty="0" err="1" smtClean="0"/>
            <a:t>проблеми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які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породжують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воєнні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конфлікти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загрожують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людству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самовбивчою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світовою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війною</a:t>
          </a:r>
          <a:endParaRPr lang="ru-RU" sz="2000" dirty="0"/>
        </a:p>
      </dgm:t>
    </dgm:pt>
    <dgm:pt modelId="{486A34BE-72A3-4B8D-8DA6-F16903AD8714}" type="parTrans" cxnId="{54E3AE56-EF04-408B-B0D0-F28ECE105C05}">
      <dgm:prSet/>
      <dgm:spPr/>
    </dgm:pt>
    <dgm:pt modelId="{740C6EFE-06F5-4008-ADF8-8343EF42EEF5}" type="sibTrans" cxnId="{54E3AE56-EF04-408B-B0D0-F28ECE105C05}">
      <dgm:prSet/>
      <dgm:spPr/>
    </dgm:pt>
    <dgm:pt modelId="{5A4A06D4-637A-4BFC-8C8C-543ECA4B6E9B}">
      <dgm:prSet custT="1"/>
      <dgm:spPr/>
      <dgm:t>
        <a:bodyPr/>
        <a:lstStyle/>
        <a:p>
          <a:r>
            <a:rPr lang="ru-RU" sz="2000" b="0" i="0" dirty="0" err="1" smtClean="0"/>
            <a:t>проблеми</a:t>
          </a:r>
          <a:r>
            <a:rPr lang="ru-RU" sz="2000" b="0" i="0" dirty="0" smtClean="0"/>
            <a:t>  </a:t>
          </a:r>
          <a:r>
            <a:rPr lang="ru-RU" sz="2000" b="0" i="0" dirty="0" err="1" smtClean="0"/>
            <a:t>нерівності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й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нерівномірності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розвитку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різних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націй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країн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що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постійно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створює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регіональну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світову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напруженість</a:t>
          </a:r>
          <a:endParaRPr lang="ru-RU" sz="2000" dirty="0"/>
        </a:p>
      </dgm:t>
    </dgm:pt>
    <dgm:pt modelId="{5F10D2AE-6E2F-49A5-A66F-1458100ACFB1}" type="parTrans" cxnId="{A111A65D-9516-404B-9420-7DE4A6DD195D}">
      <dgm:prSet/>
      <dgm:spPr/>
    </dgm:pt>
    <dgm:pt modelId="{6A8A52F0-2CF0-4C56-9756-B65D786A8260}" type="sibTrans" cxnId="{A111A65D-9516-404B-9420-7DE4A6DD195D}">
      <dgm:prSet/>
      <dgm:spPr/>
    </dgm:pt>
    <dgm:pt modelId="{A6DEB755-B4E1-4B84-B29D-CBDD763A02AA}" type="pres">
      <dgm:prSet presAssocID="{63CF1465-46F2-426A-9AFE-412438799321}" presName="linearFlow" presStyleCnt="0">
        <dgm:presLayoutVars>
          <dgm:dir/>
          <dgm:animLvl val="lvl"/>
          <dgm:resizeHandles val="exact"/>
        </dgm:presLayoutVars>
      </dgm:prSet>
      <dgm:spPr/>
    </dgm:pt>
    <dgm:pt modelId="{FE1B2A2D-3071-4A9F-A66D-91CA43C5D621}" type="pres">
      <dgm:prSet presAssocID="{133818F4-0A92-4427-B89A-7168FA8EAF60}" presName="composite" presStyleCnt="0"/>
      <dgm:spPr/>
    </dgm:pt>
    <dgm:pt modelId="{6DC6428C-32E4-4BC3-BA61-D073DE437625}" type="pres">
      <dgm:prSet presAssocID="{133818F4-0A92-4427-B89A-7168FA8EAF60}" presName="parentText" presStyleLbl="alignNode1" presStyleIdx="0" presStyleCnt="5" custScaleX="188479">
        <dgm:presLayoutVars>
          <dgm:chMax val="1"/>
          <dgm:bulletEnabled val="1"/>
        </dgm:presLayoutVars>
      </dgm:prSet>
      <dgm:spPr/>
    </dgm:pt>
    <dgm:pt modelId="{C0442D2C-0A27-427C-AF78-19D8906326DA}" type="pres">
      <dgm:prSet presAssocID="{133818F4-0A92-4427-B89A-7168FA8EAF60}" presName="descendantText" presStyleLbl="alignAcc1" presStyleIdx="0" presStyleCnt="5" custScaleX="8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54486-C021-448B-B32E-B548C8F939C1}" type="pres">
      <dgm:prSet presAssocID="{38890265-AE45-4B4D-9143-7420640911C2}" presName="sp" presStyleCnt="0"/>
      <dgm:spPr/>
    </dgm:pt>
    <dgm:pt modelId="{58361EA4-A526-422A-AE3E-C88D4475718D}" type="pres">
      <dgm:prSet presAssocID="{CCA1CD3D-41CF-4CF9-B92B-0B42AE855FED}" presName="composite" presStyleCnt="0"/>
      <dgm:spPr/>
    </dgm:pt>
    <dgm:pt modelId="{F682A500-7DC2-4485-9E9F-3BC14E7EBB1E}" type="pres">
      <dgm:prSet presAssocID="{CCA1CD3D-41CF-4CF9-B92B-0B42AE855FED}" presName="parentText" presStyleLbl="alignNode1" presStyleIdx="1" presStyleCnt="5" custScaleX="171104">
        <dgm:presLayoutVars>
          <dgm:chMax val="1"/>
          <dgm:bulletEnabled val="1"/>
        </dgm:presLayoutVars>
      </dgm:prSet>
      <dgm:spPr/>
    </dgm:pt>
    <dgm:pt modelId="{EC4E5083-F760-4CE9-8CE3-5E6894D7B6F7}" type="pres">
      <dgm:prSet presAssocID="{CCA1CD3D-41CF-4CF9-B92B-0B42AE855FED}" presName="descendantText" presStyleLbl="alignAcc1" presStyleIdx="1" presStyleCnt="5" custScaleX="79451" custLinFactNeighborX="1840" custLinFactNeighborY="-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A03CF-9F53-4C16-89F7-78AE3D827364}" type="pres">
      <dgm:prSet presAssocID="{4A462E15-665B-4D45-A176-7DABD5283F28}" presName="sp" presStyleCnt="0"/>
      <dgm:spPr/>
    </dgm:pt>
    <dgm:pt modelId="{1AE4F258-CD41-4958-98E4-F9B181F3F114}" type="pres">
      <dgm:prSet presAssocID="{30799F57-00BF-4133-963C-B36C6E49F6D7}" presName="composite" presStyleCnt="0"/>
      <dgm:spPr/>
    </dgm:pt>
    <dgm:pt modelId="{0698FDA0-EDE9-480A-9A3C-9EBD25FF3A94}" type="pres">
      <dgm:prSet presAssocID="{30799F57-00BF-4133-963C-B36C6E49F6D7}" presName="parentText" presStyleLbl="alignNode1" presStyleIdx="2" presStyleCnt="5" custScaleX="166046">
        <dgm:presLayoutVars>
          <dgm:chMax val="1"/>
          <dgm:bulletEnabled val="1"/>
        </dgm:presLayoutVars>
      </dgm:prSet>
      <dgm:spPr/>
    </dgm:pt>
    <dgm:pt modelId="{8B226183-4DC7-41B8-B5C6-806088F39794}" type="pres">
      <dgm:prSet presAssocID="{30799F57-00BF-4133-963C-B36C6E49F6D7}" presName="descendantText" presStyleLbl="alignAcc1" presStyleIdx="2" presStyleCnt="5" custScaleX="80112" custScaleY="110482" custLinFactNeighborX="2226" custLinFactNeighborY="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6BC0-E008-42A4-96CD-9D5F6220C3E7}" type="pres">
      <dgm:prSet presAssocID="{B16368D1-5866-463F-B49E-067D6A4D3C5C}" presName="sp" presStyleCnt="0"/>
      <dgm:spPr/>
    </dgm:pt>
    <dgm:pt modelId="{01BA2E20-8BBE-4BBC-BA47-C5ADB7CC7DCD}" type="pres">
      <dgm:prSet presAssocID="{64E3E925-CFB0-497B-8D2A-94159FE05276}" presName="composite" presStyleCnt="0"/>
      <dgm:spPr/>
    </dgm:pt>
    <dgm:pt modelId="{3C4960F9-B470-45DA-B416-977D93365199}" type="pres">
      <dgm:prSet presAssocID="{64E3E925-CFB0-497B-8D2A-94159FE05276}" presName="parentText" presStyleLbl="alignNode1" presStyleIdx="3" presStyleCnt="5" custScaleX="197716" custLinFactNeighborX="-11761" custLinFactNeighborY="-277">
        <dgm:presLayoutVars>
          <dgm:chMax val="1"/>
          <dgm:bulletEnabled val="1"/>
        </dgm:presLayoutVars>
      </dgm:prSet>
      <dgm:spPr/>
    </dgm:pt>
    <dgm:pt modelId="{9AA8CF4E-030E-4763-9CD3-6E39317D6F92}" type="pres">
      <dgm:prSet presAssocID="{64E3E925-CFB0-497B-8D2A-94159FE05276}" presName="descendantText" presStyleLbl="alignAcc1" presStyleIdx="3" presStyleCnt="5" custScaleX="81420" custScaleY="105499" custLinFactNeighborX="-820" custLinFactNeighborY="10922">
        <dgm:presLayoutVars>
          <dgm:bulletEnabled val="1"/>
        </dgm:presLayoutVars>
      </dgm:prSet>
      <dgm:spPr/>
    </dgm:pt>
    <dgm:pt modelId="{E18F7034-029C-48A1-B681-6E1C8AB98670}" type="pres">
      <dgm:prSet presAssocID="{552755A7-93B0-4AE1-914C-3282B60B0260}" presName="sp" presStyleCnt="0"/>
      <dgm:spPr/>
    </dgm:pt>
    <dgm:pt modelId="{42C994AE-C14F-40A7-8BAD-16AE8D87FDA8}" type="pres">
      <dgm:prSet presAssocID="{82854A3C-3277-4DC8-B31B-1E660B6B08B3}" presName="composite" presStyleCnt="0"/>
      <dgm:spPr/>
    </dgm:pt>
    <dgm:pt modelId="{119A532E-A723-43F6-83D5-A01BEAE14362}" type="pres">
      <dgm:prSet presAssocID="{82854A3C-3277-4DC8-B31B-1E660B6B08B3}" presName="parentText" presStyleLbl="alignNode1" presStyleIdx="4" presStyleCnt="5" custScaleX="169121">
        <dgm:presLayoutVars>
          <dgm:chMax val="1"/>
          <dgm:bulletEnabled val="1"/>
        </dgm:presLayoutVars>
      </dgm:prSet>
      <dgm:spPr/>
    </dgm:pt>
    <dgm:pt modelId="{0BF8B0FA-0BB6-4319-812F-EB6D572D9A35}" type="pres">
      <dgm:prSet presAssocID="{82854A3C-3277-4DC8-B31B-1E660B6B08B3}" presName="descendantText" presStyleLbl="alignAcc1" presStyleIdx="4" presStyleCnt="5" custScaleX="81912" custScaleY="103402" custLinFactNeighborX="727" custLinFactNeighborY="14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C24D5-FBD9-45AB-A6AD-9BA13BB00F03}" srcId="{63CF1465-46F2-426A-9AFE-412438799321}" destId="{133818F4-0A92-4427-B89A-7168FA8EAF60}" srcOrd="0" destOrd="0" parTransId="{60D9A379-A4E4-488D-9637-602E50E16955}" sibTransId="{38890265-AE45-4B4D-9143-7420640911C2}"/>
    <dgm:cxn modelId="{A111A65D-9516-404B-9420-7DE4A6DD195D}" srcId="{82854A3C-3277-4DC8-B31B-1E660B6B08B3}" destId="{5A4A06D4-637A-4BFC-8C8C-543ECA4B6E9B}" srcOrd="0" destOrd="0" parTransId="{5F10D2AE-6E2F-49A5-A66F-1458100ACFB1}" sibTransId="{6A8A52F0-2CF0-4C56-9756-B65D786A8260}"/>
    <dgm:cxn modelId="{158C8E74-1E42-4F75-919D-EEDBF1EEEB04}" type="presOf" srcId="{CCA1CD3D-41CF-4CF9-B92B-0B42AE855FED}" destId="{F682A500-7DC2-4485-9E9F-3BC14E7EBB1E}" srcOrd="0" destOrd="0" presId="urn:microsoft.com/office/officeart/2005/8/layout/chevron2"/>
    <dgm:cxn modelId="{33E64F51-63AB-4B31-9694-937B1E10AF62}" type="presOf" srcId="{64E3E925-CFB0-497B-8D2A-94159FE05276}" destId="{3C4960F9-B470-45DA-B416-977D93365199}" srcOrd="0" destOrd="0" presId="urn:microsoft.com/office/officeart/2005/8/layout/chevron2"/>
    <dgm:cxn modelId="{D1C19D6A-2FA9-4B25-B41A-A3A16F0E6A47}" type="presOf" srcId="{82854A3C-3277-4DC8-B31B-1E660B6B08B3}" destId="{119A532E-A723-43F6-83D5-A01BEAE14362}" srcOrd="0" destOrd="0" presId="urn:microsoft.com/office/officeart/2005/8/layout/chevron2"/>
    <dgm:cxn modelId="{D24F8DFF-DC69-44F3-A296-3A54C1C1FC66}" type="presOf" srcId="{6FA8A26C-1500-452B-B963-02D12C2FD10D}" destId="{8B226183-4DC7-41B8-B5C6-806088F39794}" srcOrd="0" destOrd="0" presId="urn:microsoft.com/office/officeart/2005/8/layout/chevron2"/>
    <dgm:cxn modelId="{6941D59E-EEE0-4F97-8E3B-151D3A4415F5}" srcId="{133818F4-0A92-4427-B89A-7168FA8EAF60}" destId="{1FA49E17-4143-4967-8233-57B3AFDE4E27}" srcOrd="0" destOrd="0" parTransId="{46F6B984-F138-4928-83F0-134AFF12E243}" sibTransId="{8CB77C94-84AF-49AC-8250-6D1F7B05868C}"/>
    <dgm:cxn modelId="{91215F04-818E-4697-8EDA-06AEFEB9F381}" srcId="{63CF1465-46F2-426A-9AFE-412438799321}" destId="{CCA1CD3D-41CF-4CF9-B92B-0B42AE855FED}" srcOrd="1" destOrd="0" parTransId="{71AC31C1-EF76-45A1-B347-871B8CBFD69E}" sibTransId="{4A462E15-665B-4D45-A176-7DABD5283F28}"/>
    <dgm:cxn modelId="{2086C05B-370A-4BA2-B9EB-D0BC01B2CC01}" type="presOf" srcId="{133818F4-0A92-4427-B89A-7168FA8EAF60}" destId="{6DC6428C-32E4-4BC3-BA61-D073DE437625}" srcOrd="0" destOrd="0" presId="urn:microsoft.com/office/officeart/2005/8/layout/chevron2"/>
    <dgm:cxn modelId="{8C952A34-798D-43D4-92A6-6E1518AD1861}" type="presOf" srcId="{8E97B017-D0EC-4EE6-A18F-ADB87A11F924}" destId="{EC4E5083-F760-4CE9-8CE3-5E6894D7B6F7}" srcOrd="0" destOrd="0" presId="urn:microsoft.com/office/officeart/2005/8/layout/chevron2"/>
    <dgm:cxn modelId="{ECA824A3-88AF-4836-BD18-CE98FA6A279F}" type="presOf" srcId="{30799F57-00BF-4133-963C-B36C6E49F6D7}" destId="{0698FDA0-EDE9-480A-9A3C-9EBD25FF3A94}" srcOrd="0" destOrd="0" presId="urn:microsoft.com/office/officeart/2005/8/layout/chevron2"/>
    <dgm:cxn modelId="{366F6ACB-1BB3-485B-BCEE-4A90B01B5482}" type="presOf" srcId="{6D1007A7-F084-4DFD-9D6E-BC638F85F2BC}" destId="{9AA8CF4E-030E-4763-9CD3-6E39317D6F92}" srcOrd="0" destOrd="0" presId="urn:microsoft.com/office/officeart/2005/8/layout/chevron2"/>
    <dgm:cxn modelId="{E36388BD-BEC8-4382-9A9E-5D8289F251C3}" srcId="{63CF1465-46F2-426A-9AFE-412438799321}" destId="{30799F57-00BF-4133-963C-B36C6E49F6D7}" srcOrd="2" destOrd="0" parTransId="{35B68BC6-92C0-40E0-B0E9-EF588372AB04}" sibTransId="{B16368D1-5866-463F-B49E-067D6A4D3C5C}"/>
    <dgm:cxn modelId="{BB21DFA4-1F42-4C25-A294-D920F863B3C5}" srcId="{30799F57-00BF-4133-963C-B36C6E49F6D7}" destId="{6FA8A26C-1500-452B-B963-02D12C2FD10D}" srcOrd="0" destOrd="0" parTransId="{7D9659E3-05A2-4090-8BEA-0790CEF14204}" sibTransId="{11ABDA2F-2904-4976-A3B6-BB00844033EE}"/>
    <dgm:cxn modelId="{36B60997-2D4C-402B-8CDE-612DCD1744CE}" type="presOf" srcId="{5A4A06D4-637A-4BFC-8C8C-543ECA4B6E9B}" destId="{0BF8B0FA-0BB6-4319-812F-EB6D572D9A35}" srcOrd="0" destOrd="0" presId="urn:microsoft.com/office/officeart/2005/8/layout/chevron2"/>
    <dgm:cxn modelId="{A29457DF-0386-4EF2-B545-4D97A6420EAB}" type="presOf" srcId="{63CF1465-46F2-426A-9AFE-412438799321}" destId="{A6DEB755-B4E1-4B84-B29D-CBDD763A02AA}" srcOrd="0" destOrd="0" presId="urn:microsoft.com/office/officeart/2005/8/layout/chevron2"/>
    <dgm:cxn modelId="{24B501A9-01F2-4273-AAFE-E4EA6488C181}" srcId="{63CF1465-46F2-426A-9AFE-412438799321}" destId="{64E3E925-CFB0-497B-8D2A-94159FE05276}" srcOrd="3" destOrd="0" parTransId="{75987D8E-8DFB-4A81-B5BF-01FB4901E721}" sibTransId="{552755A7-93B0-4AE1-914C-3282B60B0260}"/>
    <dgm:cxn modelId="{6A0A0525-7777-43E6-9518-F5DF3929A221}" srcId="{CCA1CD3D-41CF-4CF9-B92B-0B42AE855FED}" destId="{8E97B017-D0EC-4EE6-A18F-ADB87A11F924}" srcOrd="0" destOrd="0" parTransId="{D20140AE-B080-435F-B308-F69875022500}" sibTransId="{3EDEFDAF-9533-4192-A98E-9EFBC5E22A55}"/>
    <dgm:cxn modelId="{3EAD14F1-49A7-44AC-92BD-940D1EAC0008}" srcId="{63CF1465-46F2-426A-9AFE-412438799321}" destId="{82854A3C-3277-4DC8-B31B-1E660B6B08B3}" srcOrd="4" destOrd="0" parTransId="{C16C726F-D2C3-4A2D-84B6-AC02E2F37EBC}" sibTransId="{0E3A452E-C211-415C-910B-4FB7AEAC2F20}"/>
    <dgm:cxn modelId="{3C843D1E-6088-43B0-A562-9E5DDA014E4D}" type="presOf" srcId="{1FA49E17-4143-4967-8233-57B3AFDE4E27}" destId="{C0442D2C-0A27-427C-AF78-19D8906326DA}" srcOrd="0" destOrd="0" presId="urn:microsoft.com/office/officeart/2005/8/layout/chevron2"/>
    <dgm:cxn modelId="{54E3AE56-EF04-408B-B0D0-F28ECE105C05}" srcId="{64E3E925-CFB0-497B-8D2A-94159FE05276}" destId="{6D1007A7-F084-4DFD-9D6E-BC638F85F2BC}" srcOrd="0" destOrd="0" parTransId="{486A34BE-72A3-4B8D-8DA6-F16903AD8714}" sibTransId="{740C6EFE-06F5-4008-ADF8-8343EF42EEF5}"/>
    <dgm:cxn modelId="{0EE8E88A-16C7-4EA5-B50F-D34C30303CEC}" type="presParOf" srcId="{A6DEB755-B4E1-4B84-B29D-CBDD763A02AA}" destId="{FE1B2A2D-3071-4A9F-A66D-91CA43C5D621}" srcOrd="0" destOrd="0" presId="urn:microsoft.com/office/officeart/2005/8/layout/chevron2"/>
    <dgm:cxn modelId="{AFA2787C-5D7B-477D-AB3D-A6A7FAED347F}" type="presParOf" srcId="{FE1B2A2D-3071-4A9F-A66D-91CA43C5D621}" destId="{6DC6428C-32E4-4BC3-BA61-D073DE437625}" srcOrd="0" destOrd="0" presId="urn:microsoft.com/office/officeart/2005/8/layout/chevron2"/>
    <dgm:cxn modelId="{7B67BB35-32FB-4C2C-80BA-FBCCB0930D6B}" type="presParOf" srcId="{FE1B2A2D-3071-4A9F-A66D-91CA43C5D621}" destId="{C0442D2C-0A27-427C-AF78-19D8906326DA}" srcOrd="1" destOrd="0" presId="urn:microsoft.com/office/officeart/2005/8/layout/chevron2"/>
    <dgm:cxn modelId="{7C17AE41-0FAF-49D3-B6EF-11D8264DD0DB}" type="presParOf" srcId="{A6DEB755-B4E1-4B84-B29D-CBDD763A02AA}" destId="{DA254486-C021-448B-B32E-B548C8F939C1}" srcOrd="1" destOrd="0" presId="urn:microsoft.com/office/officeart/2005/8/layout/chevron2"/>
    <dgm:cxn modelId="{C3E53C0C-D827-4D6C-AE59-7F4B63C37757}" type="presParOf" srcId="{A6DEB755-B4E1-4B84-B29D-CBDD763A02AA}" destId="{58361EA4-A526-422A-AE3E-C88D4475718D}" srcOrd="2" destOrd="0" presId="urn:microsoft.com/office/officeart/2005/8/layout/chevron2"/>
    <dgm:cxn modelId="{1E66D7C1-5081-4536-B8D6-305BA47E6FDC}" type="presParOf" srcId="{58361EA4-A526-422A-AE3E-C88D4475718D}" destId="{F682A500-7DC2-4485-9E9F-3BC14E7EBB1E}" srcOrd="0" destOrd="0" presId="urn:microsoft.com/office/officeart/2005/8/layout/chevron2"/>
    <dgm:cxn modelId="{20848853-0747-444B-A6C6-606B1E3FABA9}" type="presParOf" srcId="{58361EA4-A526-422A-AE3E-C88D4475718D}" destId="{EC4E5083-F760-4CE9-8CE3-5E6894D7B6F7}" srcOrd="1" destOrd="0" presId="urn:microsoft.com/office/officeart/2005/8/layout/chevron2"/>
    <dgm:cxn modelId="{6D716C30-113E-4D8F-BF00-1A5DFB2809DA}" type="presParOf" srcId="{A6DEB755-B4E1-4B84-B29D-CBDD763A02AA}" destId="{172A03CF-9F53-4C16-89F7-78AE3D827364}" srcOrd="3" destOrd="0" presId="urn:microsoft.com/office/officeart/2005/8/layout/chevron2"/>
    <dgm:cxn modelId="{B9BB6745-BEE7-49B4-841A-D1ADA881F685}" type="presParOf" srcId="{A6DEB755-B4E1-4B84-B29D-CBDD763A02AA}" destId="{1AE4F258-CD41-4958-98E4-F9B181F3F114}" srcOrd="4" destOrd="0" presId="urn:microsoft.com/office/officeart/2005/8/layout/chevron2"/>
    <dgm:cxn modelId="{85370C88-95E2-4A54-A8FC-9C840F4C3A12}" type="presParOf" srcId="{1AE4F258-CD41-4958-98E4-F9B181F3F114}" destId="{0698FDA0-EDE9-480A-9A3C-9EBD25FF3A94}" srcOrd="0" destOrd="0" presId="urn:microsoft.com/office/officeart/2005/8/layout/chevron2"/>
    <dgm:cxn modelId="{96952AF7-0738-488B-BDBE-F645109E002D}" type="presParOf" srcId="{1AE4F258-CD41-4958-98E4-F9B181F3F114}" destId="{8B226183-4DC7-41B8-B5C6-806088F39794}" srcOrd="1" destOrd="0" presId="urn:microsoft.com/office/officeart/2005/8/layout/chevron2"/>
    <dgm:cxn modelId="{338B5ACA-B974-40F5-A3CF-A8CA54842246}" type="presParOf" srcId="{A6DEB755-B4E1-4B84-B29D-CBDD763A02AA}" destId="{9B076BC0-E008-42A4-96CD-9D5F6220C3E7}" srcOrd="5" destOrd="0" presId="urn:microsoft.com/office/officeart/2005/8/layout/chevron2"/>
    <dgm:cxn modelId="{B311FE22-CE92-460C-977D-A02B1723439D}" type="presParOf" srcId="{A6DEB755-B4E1-4B84-B29D-CBDD763A02AA}" destId="{01BA2E20-8BBE-4BBC-BA47-C5ADB7CC7DCD}" srcOrd="6" destOrd="0" presId="urn:microsoft.com/office/officeart/2005/8/layout/chevron2"/>
    <dgm:cxn modelId="{F4E5E016-8D0F-4B76-8D0E-DDCC329F7B6B}" type="presParOf" srcId="{01BA2E20-8BBE-4BBC-BA47-C5ADB7CC7DCD}" destId="{3C4960F9-B470-45DA-B416-977D93365199}" srcOrd="0" destOrd="0" presId="urn:microsoft.com/office/officeart/2005/8/layout/chevron2"/>
    <dgm:cxn modelId="{4ADB8F3B-D95E-4945-82B7-0DA2D2AF6DE2}" type="presParOf" srcId="{01BA2E20-8BBE-4BBC-BA47-C5ADB7CC7DCD}" destId="{9AA8CF4E-030E-4763-9CD3-6E39317D6F92}" srcOrd="1" destOrd="0" presId="urn:microsoft.com/office/officeart/2005/8/layout/chevron2"/>
    <dgm:cxn modelId="{BB74568C-8DB9-4E1C-9ACC-8F8630985DC1}" type="presParOf" srcId="{A6DEB755-B4E1-4B84-B29D-CBDD763A02AA}" destId="{E18F7034-029C-48A1-B681-6E1C8AB98670}" srcOrd="7" destOrd="0" presId="urn:microsoft.com/office/officeart/2005/8/layout/chevron2"/>
    <dgm:cxn modelId="{6C65ADAD-ECC4-4979-AB91-C34E589DE57D}" type="presParOf" srcId="{A6DEB755-B4E1-4B84-B29D-CBDD763A02AA}" destId="{42C994AE-C14F-40A7-8BAD-16AE8D87FDA8}" srcOrd="8" destOrd="0" presId="urn:microsoft.com/office/officeart/2005/8/layout/chevron2"/>
    <dgm:cxn modelId="{9AABB190-077C-4394-A22E-C40AECE8596A}" type="presParOf" srcId="{42C994AE-C14F-40A7-8BAD-16AE8D87FDA8}" destId="{119A532E-A723-43F6-83D5-A01BEAE14362}" srcOrd="0" destOrd="0" presId="urn:microsoft.com/office/officeart/2005/8/layout/chevron2"/>
    <dgm:cxn modelId="{6B1B9B9D-E158-4924-9362-97DC91858C7B}" type="presParOf" srcId="{42C994AE-C14F-40A7-8BAD-16AE8D87FDA8}" destId="{0BF8B0FA-0BB6-4319-812F-EB6D572D9A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6428C-32E4-4BC3-BA61-D073DE437625}">
      <dsp:nvSpPr>
        <dsp:cNvPr id="0" name=""/>
        <dsp:cNvSpPr/>
      </dsp:nvSpPr>
      <dsp:spPr>
        <a:xfrm rot="5400000">
          <a:off x="610197" y="-194397"/>
          <a:ext cx="1288507" cy="16999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Демографічні</a:t>
          </a:r>
          <a:endParaRPr lang="ru-RU" sz="2000" kern="1200" dirty="0"/>
        </a:p>
      </dsp:txBody>
      <dsp:txXfrm rot="5400000">
        <a:off x="610197" y="-194397"/>
        <a:ext cx="1288507" cy="1699996"/>
      </dsp:txXfrm>
    </dsp:sp>
    <dsp:sp modelId="{C0442D2C-0A27-427C-AF78-19D8906326DA}">
      <dsp:nvSpPr>
        <dsp:cNvPr id="0" name=""/>
        <dsp:cNvSpPr/>
      </dsp:nvSpPr>
      <dsp:spPr>
        <a:xfrm rot="5400000">
          <a:off x="4585238" y="-2214278"/>
          <a:ext cx="837970" cy="5289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err="1" smtClean="0"/>
            <a:t>Швидке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зростання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населення</a:t>
          </a:r>
          <a:r>
            <a:rPr lang="ru-RU" sz="2000" b="0" i="0" kern="1200" dirty="0" smtClean="0"/>
            <a:t> в </a:t>
          </a:r>
          <a:r>
            <a:rPr lang="ru-RU" sz="2000" b="0" i="0" kern="1200" dirty="0" err="1" smtClean="0"/>
            <a:t>найбідніших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країнах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світу</a:t>
          </a:r>
          <a:endParaRPr lang="ru-RU" sz="2000" kern="1200" dirty="0"/>
        </a:p>
      </dsp:txBody>
      <dsp:txXfrm rot="5400000">
        <a:off x="4585238" y="-2214278"/>
        <a:ext cx="837970" cy="5289220"/>
      </dsp:txXfrm>
    </dsp:sp>
    <dsp:sp modelId="{F682A500-7DC2-4485-9E9F-3BC14E7EBB1E}">
      <dsp:nvSpPr>
        <dsp:cNvPr id="0" name=""/>
        <dsp:cNvSpPr/>
      </dsp:nvSpPr>
      <dsp:spPr>
        <a:xfrm rot="5400000">
          <a:off x="531840" y="1059191"/>
          <a:ext cx="1288507" cy="1543282"/>
        </a:xfrm>
        <a:prstGeom prst="chevron">
          <a:avLst/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 w="25400" cap="flat" cmpd="sng" algn="ctr">
          <a:solidFill>
            <a:schemeClr val="accent5">
              <a:hueOff val="-774129"/>
              <a:satOff val="7761"/>
              <a:lumOff val="-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Екологічні</a:t>
          </a:r>
          <a:endParaRPr lang="ru-RU" sz="2000" kern="1200" dirty="0"/>
        </a:p>
      </dsp:txBody>
      <dsp:txXfrm rot="5400000">
        <a:off x="531840" y="1059191"/>
        <a:ext cx="1288507" cy="1543282"/>
      </dsp:txXfrm>
    </dsp:sp>
    <dsp:sp modelId="{EC4E5083-F760-4CE9-8CE3-5E6894D7B6F7}">
      <dsp:nvSpPr>
        <dsp:cNvPr id="0" name=""/>
        <dsp:cNvSpPr/>
      </dsp:nvSpPr>
      <dsp:spPr>
        <a:xfrm rot="5400000">
          <a:off x="4597865" y="-1036154"/>
          <a:ext cx="837530" cy="5194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4129"/>
              <a:satOff val="7761"/>
              <a:lumOff val="-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err="1" smtClean="0"/>
            <a:t>Інтенсивне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руйнування</a:t>
          </a:r>
          <a:r>
            <a:rPr lang="ru-RU" sz="2000" b="0" i="0" kern="1200" dirty="0" smtClean="0"/>
            <a:t>  </a:t>
          </a:r>
          <a:r>
            <a:rPr lang="ru-RU" sz="2000" b="0" i="0" kern="1200" dirty="0" err="1" smtClean="0"/>
            <a:t>довкілля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що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робить</a:t>
          </a:r>
          <a:r>
            <a:rPr lang="ru-RU" sz="2000" b="0" i="0" kern="1200" dirty="0" smtClean="0"/>
            <a:t> нашу планету </a:t>
          </a:r>
          <a:r>
            <a:rPr lang="ru-RU" sz="2000" b="0" i="0" kern="1200" dirty="0" err="1" smtClean="0"/>
            <a:t>непридатною</a:t>
          </a:r>
          <a:r>
            <a:rPr lang="ru-RU" sz="2000" b="0" i="0" kern="1200" dirty="0" smtClean="0"/>
            <a:t> для </a:t>
          </a:r>
          <a:r>
            <a:rPr lang="ru-RU" sz="2000" b="0" i="0" kern="1200" dirty="0" err="1" smtClean="0"/>
            <a:t>життя</a:t>
          </a:r>
          <a:endParaRPr lang="ru-RU" sz="2000" kern="1200" dirty="0"/>
        </a:p>
      </dsp:txBody>
      <dsp:txXfrm rot="5400000">
        <a:off x="4597865" y="-1036154"/>
        <a:ext cx="837530" cy="5194903"/>
      </dsp:txXfrm>
    </dsp:sp>
    <dsp:sp modelId="{0698FDA0-EDE9-480A-9A3C-9EBD25FF3A94}">
      <dsp:nvSpPr>
        <dsp:cNvPr id="0" name=""/>
        <dsp:cNvSpPr/>
      </dsp:nvSpPr>
      <dsp:spPr>
        <a:xfrm rot="5400000">
          <a:off x="509030" y="2301127"/>
          <a:ext cx="1288507" cy="1497661"/>
        </a:xfrm>
        <a:prstGeom prst="chevron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accent5">
              <a:hueOff val="-1548258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Ресурсні</a:t>
          </a:r>
          <a:endParaRPr lang="ru-RU" sz="2000" kern="1200" dirty="0"/>
        </a:p>
      </dsp:txBody>
      <dsp:txXfrm rot="5400000">
        <a:off x="509030" y="2301127"/>
        <a:ext cx="1288507" cy="1497661"/>
      </dsp:txXfrm>
    </dsp:sp>
    <dsp:sp modelId="{8B226183-4DC7-41B8-B5C6-806088F39794}">
      <dsp:nvSpPr>
        <dsp:cNvPr id="0" name=""/>
        <dsp:cNvSpPr/>
      </dsp:nvSpPr>
      <dsp:spPr>
        <a:xfrm rot="5400000">
          <a:off x="4584808" y="218133"/>
          <a:ext cx="925320" cy="5281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48258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err="1" smtClean="0"/>
            <a:t>проблеми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забезпечення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розвитку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людства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всіма</a:t>
          </a:r>
          <a:r>
            <a:rPr lang="ru-RU" sz="2000" b="0" i="0" kern="1200" dirty="0" smtClean="0"/>
            <a:t> видами </a:t>
          </a:r>
          <a:r>
            <a:rPr lang="ru-RU" sz="2000" b="0" i="0" kern="1200" dirty="0" err="1" smtClean="0"/>
            <a:t>ресурсів</a:t>
          </a:r>
          <a:r>
            <a:rPr lang="ru-RU" sz="2000" b="0" i="0" kern="1200" dirty="0" smtClean="0"/>
            <a:t>, у тому </a:t>
          </a:r>
          <a:r>
            <a:rPr lang="ru-RU" sz="2000" b="0" i="0" kern="1200" dirty="0" err="1" smtClean="0"/>
            <a:t>числі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й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продовольчими</a:t>
          </a:r>
          <a:endParaRPr lang="ru-RU" sz="2000" kern="1200" dirty="0"/>
        </a:p>
      </dsp:txBody>
      <dsp:txXfrm rot="5400000">
        <a:off x="4584808" y="218133"/>
        <a:ext cx="925320" cy="5281701"/>
      </dsp:txXfrm>
    </dsp:sp>
    <dsp:sp modelId="{3C4960F9-B470-45DA-B416-977D93365199}">
      <dsp:nvSpPr>
        <dsp:cNvPr id="0" name=""/>
        <dsp:cNvSpPr/>
      </dsp:nvSpPr>
      <dsp:spPr>
        <a:xfrm rot="5400000">
          <a:off x="545775" y="3352993"/>
          <a:ext cx="1288507" cy="1783310"/>
        </a:xfrm>
        <a:prstGeom prst="chevron">
          <a:avLst/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 w="25400" cap="flat" cmpd="sng" algn="ctr">
          <a:solidFill>
            <a:schemeClr val="accent5">
              <a:hueOff val="-2322388"/>
              <a:satOff val="23283"/>
              <a:lumOff val="-1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Геопі</a:t>
          </a:r>
          <a:r>
            <a:rPr lang="uk-UA" sz="2000" kern="1200" dirty="0" err="1" smtClean="0"/>
            <a:t>олітичні</a:t>
          </a:r>
          <a:endParaRPr lang="ru-RU" sz="2000" kern="1200" dirty="0"/>
        </a:p>
      </dsp:txBody>
      <dsp:txXfrm rot="5400000">
        <a:off x="545775" y="3352993"/>
        <a:ext cx="1288507" cy="1783310"/>
      </dsp:txXfrm>
    </dsp:sp>
    <dsp:sp modelId="{9AA8CF4E-030E-4763-9CD3-6E39317D6F92}">
      <dsp:nvSpPr>
        <dsp:cNvPr id="0" name=""/>
        <dsp:cNvSpPr/>
      </dsp:nvSpPr>
      <dsp:spPr>
        <a:xfrm rot="5400000">
          <a:off x="4600619" y="1386413"/>
          <a:ext cx="883585" cy="545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322388"/>
              <a:satOff val="23283"/>
              <a:lumOff val="-1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err="1" smtClean="0"/>
            <a:t>проблеми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які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породжують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воєнні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конфлікти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загрожують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людству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самовбивчою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світовою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війною</a:t>
          </a:r>
          <a:endParaRPr lang="ru-RU" sz="2000" kern="1200" dirty="0"/>
        </a:p>
      </dsp:txBody>
      <dsp:txXfrm rot="5400000">
        <a:off x="4600619" y="1386413"/>
        <a:ext cx="883585" cy="5455579"/>
      </dsp:txXfrm>
    </dsp:sp>
    <dsp:sp modelId="{119A532E-A723-43F6-83D5-A01BEAE14362}">
      <dsp:nvSpPr>
        <dsp:cNvPr id="0" name=""/>
        <dsp:cNvSpPr/>
      </dsp:nvSpPr>
      <dsp:spPr>
        <a:xfrm rot="5400000">
          <a:off x="522897" y="4674997"/>
          <a:ext cx="1288507" cy="1525396"/>
        </a:xfrm>
        <a:prstGeom prst="chevron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Розвитку</a:t>
          </a:r>
          <a:endParaRPr lang="ru-RU" sz="2000" kern="1200" dirty="0"/>
        </a:p>
      </dsp:txBody>
      <dsp:txXfrm rot="5400000">
        <a:off x="522897" y="4674997"/>
        <a:ext cx="1288507" cy="1525396"/>
      </dsp:txXfrm>
    </dsp:sp>
    <dsp:sp modelId="{0BF8B0FA-0BB6-4319-812F-EB6D572D9A35}">
      <dsp:nvSpPr>
        <dsp:cNvPr id="0" name=""/>
        <dsp:cNvSpPr/>
      </dsp:nvSpPr>
      <dsp:spPr>
        <a:xfrm rot="5400000">
          <a:off x="4604640" y="2568696"/>
          <a:ext cx="866022" cy="5521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err="1" smtClean="0"/>
            <a:t>проблеми</a:t>
          </a:r>
          <a:r>
            <a:rPr lang="ru-RU" sz="2000" b="0" i="0" kern="1200" dirty="0" smtClean="0"/>
            <a:t>  </a:t>
          </a:r>
          <a:r>
            <a:rPr lang="ru-RU" sz="2000" b="0" i="0" kern="1200" dirty="0" err="1" smtClean="0"/>
            <a:t>нерівності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й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нерівномірності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розвитку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різних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націй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країн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що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постійно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створює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регіональну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світову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напруженість</a:t>
          </a:r>
          <a:endParaRPr lang="ru-RU" sz="2000" kern="1200" dirty="0"/>
        </a:p>
      </dsp:txBody>
      <dsp:txXfrm rot="5400000">
        <a:off x="4604640" y="2568696"/>
        <a:ext cx="866022" cy="552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D45BF2-D92A-4AB5-B799-15E3BD1D111D}" type="datetimeFigureOut">
              <a:rPr lang="uk-UA" smtClean="0"/>
              <a:pPr/>
              <a:t>17.05.2018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3E79A5-3E95-458B-AAB8-6C325C4A5062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та </a:t>
            </a:r>
            <a:r>
              <a:rPr lang="uk-UA" dirty="0" smtClean="0"/>
              <a:t>глобальні</a:t>
            </a:r>
            <a:r>
              <a:rPr lang="ru-RU" dirty="0" smtClean="0"/>
              <a:t> </a:t>
            </a:r>
            <a:r>
              <a:rPr lang="uk-UA" dirty="0" smtClean="0"/>
              <a:t>проблеми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Животова</a:t>
            </a:r>
            <a:r>
              <a:rPr lang="uk-UA" dirty="0" smtClean="0"/>
              <a:t> Марія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етапах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нечисленне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людство</a:t>
            </a:r>
            <a:r>
              <a:rPr lang="ru-RU" sz="2800" dirty="0" smtClean="0"/>
              <a:t> не могло </a:t>
            </a:r>
            <a:r>
              <a:rPr lang="ru-RU" sz="2800" dirty="0" err="1" smtClean="0"/>
              <a:t>породити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жодної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глобальної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, яка б </a:t>
            </a:r>
            <a:r>
              <a:rPr lang="ru-RU" sz="2800" dirty="0" err="1" smtClean="0"/>
              <a:t>торкалася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будь-якому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куточку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. </a:t>
            </a:r>
            <a:r>
              <a:rPr lang="ru-RU" sz="2800" dirty="0" err="1" smtClean="0"/>
              <a:t>Унаслідок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людством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суходолу та </a:t>
            </a:r>
            <a:r>
              <a:rPr lang="ru-RU" sz="2800" dirty="0" err="1" smtClean="0"/>
              <a:t>небачених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масштабів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освоєння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почали </a:t>
            </a:r>
            <a:r>
              <a:rPr lang="ru-RU" sz="2800" dirty="0" err="1" smtClean="0"/>
              <a:t>виникати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дедалі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загострюватися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глобальні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. </a:t>
            </a:r>
            <a:r>
              <a:rPr lang="ru-RU" sz="2800" dirty="0" err="1" smtClean="0"/>
              <a:t>Кожна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і</a:t>
            </a:r>
            <a:r>
              <a:rPr lang="ru-RU" sz="2800" dirty="0" smtClean="0"/>
              <a:t> особливо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вони разом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спричинити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живого на </a:t>
            </a:r>
            <a:r>
              <a:rPr lang="ru-RU" sz="2800" dirty="0" err="1" smtClean="0"/>
              <a:t>нашій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планеті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Ресурсна проблема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92088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Демографічна проблема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35163"/>
            <a:ext cx="784887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найголовніші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комплексні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проблеми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людства</a:t>
            </a:r>
            <a:r>
              <a:rPr lang="ru-RU" sz="3200" dirty="0" smtClean="0"/>
              <a:t>, а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цивілізації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планеті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породжує</a:t>
            </a:r>
            <a:r>
              <a:rPr lang="ru-RU" sz="3200" dirty="0" smtClean="0"/>
              <a:t> </a:t>
            </a:r>
            <a:r>
              <a:rPr lang="ru-RU" sz="3200" dirty="0" err="1" smtClean="0"/>
              <a:t>нові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нові</a:t>
            </a:r>
            <a:r>
              <a:rPr lang="ru-RU" sz="3200" dirty="0" smtClean="0"/>
              <a:t>. Так, </a:t>
            </a:r>
            <a:r>
              <a:rPr lang="ru-RU" sz="3200" dirty="0" err="1" smtClean="0"/>
              <a:t>людству</a:t>
            </a:r>
            <a:r>
              <a:rPr lang="ru-RU" sz="3200" dirty="0" smtClean="0"/>
              <a:t> почала </a:t>
            </a:r>
            <a:r>
              <a:rPr lang="ru-RU" sz="3200" dirty="0" err="1" smtClean="0"/>
              <a:t>загрожувати</a:t>
            </a:r>
            <a:r>
              <a:rPr lang="ru-RU" sz="3200" dirty="0" smtClean="0"/>
              <a:t> страшна хвороба СНІД. </a:t>
            </a:r>
            <a:r>
              <a:rPr lang="ru-RU" sz="3200" dirty="0" err="1" smtClean="0"/>
              <a:t>Поширюються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наркоманія</a:t>
            </a:r>
            <a:r>
              <a:rPr lang="ru-RU" sz="3200" dirty="0" smtClean="0"/>
              <a:t>, </a:t>
            </a:r>
            <a:r>
              <a:rPr lang="ru-RU" sz="3200" dirty="0" err="1" smtClean="0"/>
              <a:t>злочинність</a:t>
            </a:r>
            <a:r>
              <a:rPr lang="ru-RU" sz="3200" dirty="0" smtClean="0"/>
              <a:t>, </a:t>
            </a:r>
            <a:r>
              <a:rPr lang="ru-RU" sz="3200" dirty="0" err="1" smtClean="0"/>
              <a:t>тероризм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відмирають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традиційні</a:t>
            </a:r>
            <a:r>
              <a:rPr lang="ru-RU" sz="3200" dirty="0" smtClean="0"/>
              <a:t> </a:t>
            </a:r>
            <a:r>
              <a:rPr lang="ru-RU" sz="3200" dirty="0" err="1" smtClean="0"/>
              <a:t>духовні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цінності</a:t>
            </a:r>
            <a:r>
              <a:rPr lang="ru-RU" sz="3200" dirty="0" smtClean="0"/>
              <a:t>. </a:t>
            </a:r>
            <a:r>
              <a:rPr lang="ru-RU" sz="3200" dirty="0" err="1" smtClean="0"/>
              <a:t>Краще</a:t>
            </a:r>
            <a:r>
              <a:rPr lang="ru-RU" sz="3200" dirty="0" smtClean="0"/>
              <a:t> </a:t>
            </a:r>
            <a:r>
              <a:rPr lang="ru-RU" sz="3200" dirty="0" err="1" smtClean="0"/>
              <a:t>технічно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озброюючись</a:t>
            </a:r>
            <a:r>
              <a:rPr lang="ru-RU" sz="3200" dirty="0" smtClean="0"/>
              <a:t>, </a:t>
            </a:r>
            <a:r>
              <a:rPr lang="ru-RU" sz="3200" dirty="0" err="1" smtClean="0"/>
              <a:t>людина</a:t>
            </a:r>
            <a:r>
              <a:rPr lang="ru-RU" sz="3200" dirty="0" smtClean="0"/>
              <a:t> не </a:t>
            </a:r>
            <a:r>
              <a:rPr lang="ru-RU" sz="3200" dirty="0" err="1" smtClean="0"/>
              <a:t>стає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кращою</a:t>
            </a:r>
            <a:r>
              <a:rPr lang="ru-RU" sz="3200" dirty="0" smtClean="0"/>
              <a:t> морально. У </a:t>
            </a:r>
            <a:r>
              <a:rPr lang="ru-RU" sz="3200" dirty="0" err="1" smtClean="0"/>
              <a:t>цьому</a:t>
            </a:r>
            <a:r>
              <a:rPr lang="ru-RU" sz="3200" dirty="0" smtClean="0"/>
              <a:t>, напевно, </a:t>
            </a:r>
            <a:r>
              <a:rPr lang="ru-RU" sz="3200" dirty="0" err="1" smtClean="0"/>
              <a:t>криються</a:t>
            </a:r>
            <a:r>
              <a:rPr lang="ru-RU" sz="3200" dirty="0" smtClean="0"/>
              <a:t> причини </a:t>
            </a:r>
            <a:r>
              <a:rPr lang="ru-RU" sz="3200" dirty="0" err="1" smtClean="0"/>
              <a:t>виникнення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глобальних</a:t>
            </a:r>
            <a:r>
              <a:rPr lang="ru-RU" sz="3200" dirty="0" smtClean="0"/>
              <a:t> проблем </a:t>
            </a:r>
            <a:r>
              <a:rPr lang="ru-RU" sz="3200" dirty="0" err="1" smtClean="0"/>
              <a:t>людства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205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Розвиток людства та глобальні проблеми </vt:lpstr>
      <vt:lpstr>Слайд 2</vt:lpstr>
      <vt:lpstr>Слайд 3</vt:lpstr>
      <vt:lpstr>Ресурсна проблема</vt:lpstr>
      <vt:lpstr>Демографічна проблема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 самооцінка</dc:title>
  <dc:creator>Виталий</dc:creator>
  <cp:lastModifiedBy>Александра</cp:lastModifiedBy>
  <cp:revision>19</cp:revision>
  <dcterms:created xsi:type="dcterms:W3CDTF">2017-11-23T20:13:43Z</dcterms:created>
  <dcterms:modified xsi:type="dcterms:W3CDTF">2018-05-17T14:26:37Z</dcterms:modified>
</cp:coreProperties>
</file>