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FF00"/>
    <a:srgbClr val="00FF99"/>
    <a:srgbClr val="CCFF66"/>
    <a:srgbClr val="C4C907"/>
    <a:srgbClr val="BAC808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1DC26-6F8B-404F-A1B9-2D40D229F6CE}" type="datetimeFigureOut">
              <a:rPr lang="uk-UA" smtClean="0"/>
              <a:t>12.04.2017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4BABD-D742-4952-9F23-FEF98828375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BABD-D742-4952-9F23-FEF98828375C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000108"/>
            <a:ext cx="5000660" cy="1828800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7030A0"/>
                </a:solidFill>
              </a:rPr>
              <a:t>“Як</a:t>
            </a:r>
            <a:r>
              <a:rPr lang="uk-UA" dirty="0">
                <a:solidFill>
                  <a:srgbClr val="7030A0"/>
                </a:solidFill>
              </a:rPr>
              <a:t> спілкуються </a:t>
            </a:r>
            <a:r>
              <a:rPr lang="uk-UA" dirty="0" err="1">
                <a:solidFill>
                  <a:srgbClr val="7030A0"/>
                </a:solidFill>
              </a:rPr>
              <a:t>тварини”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571876"/>
            <a:ext cx="4714908" cy="137160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Підготували:</a:t>
            </a:r>
          </a:p>
          <a:p>
            <a:r>
              <a:rPr lang="uk-UA" dirty="0"/>
              <a:t>Учні 7 класу</a:t>
            </a:r>
          </a:p>
          <a:p>
            <a:r>
              <a:rPr lang="uk-UA" dirty="0" err="1"/>
              <a:t>Пономар</a:t>
            </a:r>
            <a:r>
              <a:rPr lang="uk-UA" dirty="0"/>
              <a:t> Денис,Гуменна Анна,</a:t>
            </a:r>
            <a:r>
              <a:rPr lang="uk-UA" dirty="0" err="1"/>
              <a:t>Семенишин</a:t>
            </a:r>
            <a:r>
              <a:rPr lang="uk-UA" dirty="0"/>
              <a:t> Владислав</a:t>
            </a:r>
          </a:p>
        </p:txBody>
      </p:sp>
      <p:pic>
        <p:nvPicPr>
          <p:cNvPr id="9" name="Рисунок 8" descr="пппп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929066"/>
            <a:ext cx="8229600" cy="3208962"/>
          </a:xfrm>
        </p:spPr>
        <p:txBody>
          <a:bodyPr/>
          <a:lstStyle/>
          <a:p>
            <a:r>
              <a:rPr lang="uk-UA" dirty="0"/>
              <a:t>Тваринний світ дивовижний і неймовірно цікавий. Спостерігати за звичками звірів захоплююче заняття. Чи можуть вони розмовляти? Як між собою спілкуються тварини? Чи розуміють один одного представники різних підвидів? </a:t>
            </a:r>
          </a:p>
        </p:txBody>
      </p:sp>
      <p:pic>
        <p:nvPicPr>
          <p:cNvPr id="4" name="Рисунок 3" descr="ррррррррр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0563">
            <a:off x="419615" y="612271"/>
            <a:ext cx="3462150" cy="2362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6467">
            <a:off x="5235503" y="763135"/>
            <a:ext cx="3443607" cy="2327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FFFF"/>
                </a:solidFill>
              </a:rPr>
              <a:t>Мова тварин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uk-UA" sz="4300" dirty="0"/>
          </a:p>
          <a:p>
            <a:r>
              <a:rPr lang="uk-UA" sz="4300" dirty="0"/>
              <a:t> Мова є складною знаковою системою. І це не дивно. Якщо говорити по людській мові, то вона принципово відрізняється від інших знакових систем тим, що служить для </a:t>
            </a:r>
            <a:r>
              <a:rPr lang="uk-UA" sz="4300" dirty="0" err="1"/>
              <a:t>лінгвального</a:t>
            </a:r>
            <a:r>
              <a:rPr lang="uk-UA" sz="4300" dirty="0"/>
              <a:t> вираження думок. Говорячи про те, як між собою спілкуються тварини, можна відзначити, що в науці є окремий термін, що позначає цей процес - «мова тварин». 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>
              <a:buNone/>
            </a:pPr>
            <a:r>
              <a:rPr lang="uk-UA" dirty="0"/>
              <a:t>           </a:t>
            </a:r>
          </a:p>
          <a:p>
            <a:pPr>
              <a:buNone/>
            </a:pPr>
            <a:r>
              <a:rPr lang="uk-UA" sz="4300" dirty="0"/>
              <a:t>            </a:t>
            </a:r>
          </a:p>
          <a:p>
            <a:pPr>
              <a:buNone/>
            </a:pPr>
            <a:r>
              <a:rPr lang="uk-UA" sz="4300" dirty="0"/>
              <a:t>         Чотириногі особини доносять інформацію до свого опонента не тільки за допомогою звуків. У них добре розвинена мова жестів і міміки. У звірів, безумовно, більше каналів зв`язку, ніж у людей. Якщо порівняти, як спілкуються тварини і люди, то тут можна знайти безліч відмінностей. Свої наміри, волевиявлення, бажання, почуття і думки людей в основному вкладає  мова. Тобто основне навантаження йде на вербальне спілкування.</a:t>
            </a:r>
          </a:p>
          <a:p>
            <a:r>
              <a:rPr lang="uk-UA" sz="4300" dirty="0"/>
              <a:t> Тварини, навпаки, активно користуються невербальними засобами спілкування. Їх у них набагато більше, ніж у людей. Крім властивих людині невербальних засобів (пози, жести, міміка), вони використовують мову рухів (В основному за допомогою хвоста і вух). Велику роль в спілкуванні для них грають запахи. Таким чином, мова як система фонем і лексем у звірів відсутня. Те, як між собою спілкуються тварини, схоже на символи. Їх мова - це, скоріше, сигнали, які вони використовують для передачі інформації родичам. 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 descr="PbqUR5_Pj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643182"/>
            <a:ext cx="2085972" cy="1426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F8DHJoMmW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786058"/>
            <a:ext cx="1785950" cy="1285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4C907"/>
                </a:solidFill>
              </a:rPr>
              <a:t>Мова риб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400" dirty="0"/>
              <a:t>Звуки, що видаються людиною в процесі комунікації, є членороздільною промовою. Це можливість мовного апарату створювати фонеми різного способу утворення: щілинні,тремтячі, сонорні. Жодному виду тварин це не властиво. Однак мова звуків притаманна багатьом звірам. Навіть деякі риби здатні їх видавати для інформування оточуючих про небезпеку або нападі.</a:t>
            </a:r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r>
              <a:rPr lang="uk-UA" sz="1400" dirty="0"/>
              <a:t> Наприклад, скат гупає, сом вміє хрюкати, камбала видає дзвін, риба-жаба гуде, </a:t>
            </a:r>
            <a:r>
              <a:rPr lang="uk-UA" sz="1400" dirty="0" err="1"/>
              <a:t>сцієна</a:t>
            </a:r>
            <a:r>
              <a:rPr lang="uk-UA" sz="1400" dirty="0"/>
              <a:t> співає. Звук народжується у них при вібрації зябер, скрегіт зубів, стисканні міхура. Є риби, які використовують зовнішнє середовище для навмисного створення звуків. Так, лисяча акула б`є по воді хвостом під час полювання, прісноводні хижаки в гонитві за здобиччю виринають. </a:t>
            </a:r>
          </a:p>
          <a:p>
            <a:endParaRPr lang="uk-UA" dirty="0"/>
          </a:p>
        </p:txBody>
      </p:sp>
      <p:pic>
        <p:nvPicPr>
          <p:cNvPr id="4" name="Рисунок 3" descr="папаппапвап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714620"/>
            <a:ext cx="2571768" cy="1721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CFF66"/>
                </a:solidFill>
              </a:rPr>
              <a:t>Мова птахів</a:t>
            </a:r>
            <a:br>
              <a:rPr lang="uk-UA" dirty="0"/>
            </a:b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1600" dirty="0"/>
              <a:t>Спів і цвірінькання птахів не є несвідомим. У пернатих існує безліч сигналів, якими вони користуються в різних ситуаціях.</a:t>
            </a:r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500" dirty="0"/>
          </a:p>
          <a:p>
            <a:endParaRPr lang="uk-UA" sz="1500" dirty="0"/>
          </a:p>
          <a:p>
            <a:r>
              <a:rPr lang="uk-UA" sz="1500" dirty="0"/>
              <a:t>Неоднакові звуки видають птахи, наприклад, при гніздуванні та міграції, побачивши ворогів і пошуку родичів. Їх вміння спілкуватися підкреслюється в творах усної народної творчості, де герой, розуміє пернатих, є частиною природи. Слуховий апарат у птахів розвинений краще, ніж у інших тварин. Вони сприймають звуки людей, здатні чути коротші і швидкі фонеми. Таким здібностями, даними природою, птиці активно користуються. Наприклад, голуби чують на відстані декількох  </a:t>
            </a:r>
            <a:r>
              <a:rPr lang="uk-UA" sz="1500" dirty="0" err="1"/>
              <a:t>сот</a:t>
            </a:r>
            <a:r>
              <a:rPr lang="uk-UA" sz="1500" dirty="0"/>
              <a:t> метрів.</a:t>
            </a:r>
          </a:p>
          <a:p>
            <a:r>
              <a:rPr lang="uk-UA" sz="1500" dirty="0"/>
              <a:t> У мовному наборі птахів кожного виду є кілька пісень, які вони отримують з генами і засвоюють в зграї. Відома здатність деяких пернатих до наслідування і запам`ятовування. Так, науці відомий випадок, коли африканський сірий папуга </a:t>
            </a:r>
            <a:r>
              <a:rPr lang="uk-UA" sz="1500" dirty="0" err="1"/>
              <a:t>Алекс</a:t>
            </a:r>
            <a:r>
              <a:rPr lang="uk-UA" sz="1500" dirty="0"/>
              <a:t> вивчив сто слів і розмовляв. Він також зумів сформулювати питання, чого вчені не змогли домогтися від приматів. </a:t>
            </a:r>
            <a:r>
              <a:rPr lang="uk-UA" sz="1500" dirty="0" err="1"/>
              <a:t>Лирохвіст</a:t>
            </a:r>
            <a:r>
              <a:rPr lang="uk-UA" sz="1500" dirty="0"/>
              <a:t> з Австралії здатний передражнювати не тільки птахів, а й інших тварин, а також штучно створені людиною звуки. Таким чином, голосові здібності птахів великі, але, треба сказати, мало вивчені. Птахи використовують і невербальні засоби. Якщо уважно поспостерігати за тим, як тварини спілкуються між собою, мова руху у них теж буде помітною. Наприклад, розпушення пір`я говорить про готовність до бійки, великий відкритий дзьоб - знак тривоги, його клацання - загроза. </a:t>
            </a:r>
          </a:p>
          <a:p>
            <a:endParaRPr lang="uk-UA" sz="1400" dirty="0"/>
          </a:p>
          <a:p>
            <a:pPr>
              <a:buNone/>
            </a:pPr>
            <a:endParaRPr lang="uk-UA" sz="1400" dirty="0"/>
          </a:p>
        </p:txBody>
      </p:sp>
      <p:pic>
        <p:nvPicPr>
          <p:cNvPr id="9" name="Рисунок 8" descr="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071678"/>
            <a:ext cx="3357586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FF99"/>
                </a:solidFill>
              </a:rPr>
              <a:t>Мова домашніх тварин: кішки</a:t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Кожен господар, спостерігаючи за поведінкою своїх вихованців, помічав, що вони теж вміють розмовляти. На уроках природознавства і навколишнього світу вивчається те, як тварини спілкуються між собою (5 клас). Наприклад, кішки по-різному можуть муркотіти, якщо просять їжу, коли відпочивають. Вони нявкають поруч з людиною, але мовчать або шиплять наодинці з родичами, використовуючи для спілкування мову рухів. </a:t>
            </a:r>
          </a:p>
          <a:p>
            <a:r>
              <a:rPr lang="uk-UA" dirty="0"/>
              <a:t>Особливо цікаво спостерігати за положенням їх вух: вертикально підняті означають увагу, розслаблені і витягнуті вперед - спокій, спрямовані назад і притиснуті - загрозу, постійний рух вухами - зосередженість. Хвіст пухнастих створінь є важливим сигналізатором для оточуючих. Якщо він піднятий, значить кішка задоволена. Коли хвіст піднятий і розпушений, то звір готовий до атаки. Опущений - знак концентрації. Швидкі рухи хвостом - кішка нервує. </a:t>
            </a:r>
          </a:p>
          <a:p>
            <a:endParaRPr lang="uk-UA" dirty="0"/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Мова домашніх тварин: собаки</a:t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2000" dirty="0"/>
              <a:t>Ілюструючи то, як між собою спілкуються тварини, можна сказати, що мова собак теж різноманітна.</a:t>
            </a:r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r>
              <a:rPr lang="uk-UA" sz="2000" dirty="0"/>
              <a:t>Вони вміють не тільки гавкати, але і гарчати, вити. При цьому гавкання собак буває різним. Наприклад, тихий і рідкісний гавкіт говорить про притягнення уваги, гучний і протяжний означає небезпеку, присутність чужого. Гарчить собака, захищаючись, або охороняючи видобуток. Якщо вона виє, значить, їй самотньо і сумно. Іноді вона верещить, якщо хтось зробив їй боляче.</a:t>
            </a:r>
          </a:p>
          <a:p>
            <a:r>
              <a:rPr lang="uk-UA" sz="2000" dirty="0"/>
              <a:t> Те, як між собою спілкуються тварини за допомогою невербальних засобів комунікації, демонструють кролики. Вони вкрай рідко видають звуки: в основному при сильному хвилюванні і переляку. Однак мова рухів у них розвинена відмінно. Їх довгі вуха, здатні крутитися в різні боки, служать для них джерелом інформації. Для спілкування один з одним кролики так само, як кішки і собаки, використовують мову запахів. У цих тварин є спеціальні залози, які утворюють пахнуть ферменти, якими вони обмежують свою територію. </a:t>
            </a:r>
          </a:p>
          <a:p>
            <a:endParaRPr lang="uk-UA" dirty="0"/>
          </a:p>
        </p:txBody>
      </p:sp>
      <p:pic>
        <p:nvPicPr>
          <p:cNvPr id="4" name="Рисунок 3" descr="GYkSiA10Mg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071678"/>
            <a:ext cx="2443072" cy="152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66FF99"/>
                </a:solidFill>
              </a:rPr>
              <a:t>Мова диких тварин</a:t>
            </a:r>
            <a:br>
              <a:rPr lang="uk-UA" dirty="0">
                <a:solidFill>
                  <a:srgbClr val="66FF99"/>
                </a:solidFill>
              </a:rPr>
            </a:br>
            <a:endParaRPr lang="uk-UA" dirty="0">
              <a:solidFill>
                <a:srgbClr val="66FF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Поведінка і то, як спілкуються тварини в дикому середовищі, схоже на повадки домашніх тварин. Адже багато передається через гени. Відомо, що захищаючи себе і охороняючи свою територію, дикі звірі голосно і злобно кричать. Але на цьому система їх мовних знаків не обмежується. Дикі тварини спілкуються багато. Їх комунікація складна і цікава. Всесвітньо визнані самі тямущі тварини на планеті - дельфіни. Їх інтелектуальні можливості до кінця не вивчені. Відомо, що вони мають складну мовну систему.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Крім щебету, який доступний людському слуху, вони спілкуються ультразвуком для орієнтації в просторі. Ці дивовижні тварини активно контактують в зграї. При спілкуванні вони називають імена співрозмовника, видаючи миттєвий унікальний свист. Безумовно, світ природи своєрідний і цікавий. Людині ще належить вивчити те, як спілкуються тварини між собою. Мовна система, складна і виняткова, притаманна багатьом братам нашим меншим.</a:t>
            </a:r>
          </a:p>
          <a:p>
            <a:endParaRPr lang="uk-UA" dirty="0"/>
          </a:p>
        </p:txBody>
      </p:sp>
      <p:pic>
        <p:nvPicPr>
          <p:cNvPr id="5" name="Рисунок 4" descr="Ck3A14HcS9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143248"/>
            <a:ext cx="2428893" cy="1560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yGK9qPKq-U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071810"/>
            <a:ext cx="257174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85728"/>
            <a:ext cx="728242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1154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“Як спілкуються тварини”</vt:lpstr>
      <vt:lpstr>Презентация PowerPoint</vt:lpstr>
      <vt:lpstr>Мова тварин</vt:lpstr>
      <vt:lpstr>Мова риб</vt:lpstr>
      <vt:lpstr>Мова птахів </vt:lpstr>
      <vt:lpstr>Мова домашніх тварин: кішки </vt:lpstr>
      <vt:lpstr>Мова домашніх тварин: собаки </vt:lpstr>
      <vt:lpstr>Мова диких тварин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2017-04-06T07:25:46Z</dcterms:created>
  <dcterms:modified xsi:type="dcterms:W3CDTF">2017-04-12T14:33:31Z</dcterms:modified>
</cp:coreProperties>
</file>